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Nom, Prénom, Classe :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916832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Staline et l’URSS :</a:t>
            </a:r>
          </a:p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système totalitaire.</a:t>
            </a:r>
            <a:endParaRPr lang="fr-FR" sz="66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C00000"/>
                </a:solidFill>
              </a:rPr>
              <a:t>1/ Présentation de Staline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2/ Etude du document n°1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3/ Comparaison des documents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4/ Définitions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Définitions</a:t>
            </a:r>
            <a:r>
              <a:rPr lang="fr-FR" b="1" i="1" dirty="0">
                <a:solidFill>
                  <a:srgbClr val="C00000"/>
                </a:solidFill>
              </a:rPr>
              <a:t> </a:t>
            </a:r>
            <a:r>
              <a:rPr lang="fr-FR" b="1" i="1" dirty="0" smtClean="0">
                <a:solidFill>
                  <a:srgbClr val="C00000"/>
                </a:solidFill>
              </a:rPr>
              <a:t>(suite)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41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65</cp:revision>
  <dcterms:created xsi:type="dcterms:W3CDTF">2012-12-12T09:41:47Z</dcterms:created>
  <dcterms:modified xsi:type="dcterms:W3CDTF">2019-11-16T14:30:54Z</dcterms:modified>
</cp:coreProperties>
</file>