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26/03/2024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Scandale de l’Affaire Dreyfus.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A/ EMILE ZOLA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B/ </a:t>
            </a:r>
            <a:r>
              <a:rPr lang="fr-FR" b="1" i="1" dirty="0"/>
              <a:t>J’ACCUSE… !</a:t>
            </a:r>
            <a:endParaRPr lang="fr-FR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C/ L’AFFAIRE DREYFUS (1894-1906)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D/ DREYFUSARDS ET ANTIDREYFUSARDS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666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74</cp:revision>
  <dcterms:created xsi:type="dcterms:W3CDTF">2012-12-12T09:41:47Z</dcterms:created>
  <dcterms:modified xsi:type="dcterms:W3CDTF">2024-03-26T15:38:33Z</dcterms:modified>
</cp:coreProperties>
</file>