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6" r:id="rId5"/>
    <p:sldId id="277" r:id="rId6"/>
    <p:sldId id="27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Nom, Prénom, Classe :</a:t>
            </a:r>
            <a:r>
              <a:rPr lang="fr-FR" b="1" dirty="0"/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916832"/>
            <a:ext cx="82809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Rome : Origines et Monuments.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6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A/ LA LEGENDE DE ROMULUS ET REMUS :</a:t>
            </a:r>
            <a:r>
              <a:rPr lang="fr-FR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B/ LE FORUM ROMAIN :</a:t>
            </a:r>
            <a:r>
              <a:rPr lang="fr-FR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C/ LE COLISEE :</a:t>
            </a:r>
            <a:r>
              <a:rPr lang="fr-FR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0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D/ LE CIRCUS MAXIMUS :</a:t>
            </a:r>
            <a:r>
              <a:rPr lang="fr-FR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3817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E/ Des Monuments tout autour de la Méditerranée :</a:t>
            </a:r>
            <a:r>
              <a:rPr lang="fr-FR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03182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82</cp:revision>
  <dcterms:created xsi:type="dcterms:W3CDTF">2012-12-12T09:41:47Z</dcterms:created>
  <dcterms:modified xsi:type="dcterms:W3CDTF">2024-01-02T10:14:24Z</dcterms:modified>
</cp:coreProperties>
</file>