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916832"/>
            <a:ext cx="86409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Révolution Industrielle</a:t>
            </a:r>
          </a:p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</a:t>
            </a:r>
            <a:r>
              <a:rPr lang="fr-FR" sz="62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ème</a:t>
            </a:r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siècle).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4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i="1" dirty="0" smtClean="0"/>
              <a:t>La Machine à Vapeur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</a:t>
            </a:r>
            <a:r>
              <a:rPr lang="fr-FR" b="1" dirty="0" smtClean="0"/>
              <a:t>Usines et Industries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La </a:t>
            </a:r>
            <a:r>
              <a:rPr lang="fr-FR" b="1" dirty="0" smtClean="0"/>
              <a:t>Deuxième Révolution Industrielle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</a:t>
            </a:r>
            <a:r>
              <a:rPr lang="fr-FR" b="1" dirty="0" smtClean="0"/>
              <a:t>La Révolution des Transports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42</Words>
  <Application>Microsoft Office PowerPoint</Application>
  <PresentationFormat>Affichage à l'écran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70</cp:revision>
  <dcterms:created xsi:type="dcterms:W3CDTF">2012-12-12T09:41:47Z</dcterms:created>
  <dcterms:modified xsi:type="dcterms:W3CDTF">2021-03-08T21:25:51Z</dcterms:modified>
</cp:coreProperties>
</file>