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6" r:id="rId6"/>
    <p:sldId id="27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632356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Réformes de Napoléon Bonaparte </a:t>
            </a:r>
            <a:r>
              <a:rPr lang="fr-FR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(Consulat et Empire)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A/ LES REFORMES POLITIQUES :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B/ </a:t>
            </a:r>
            <a:r>
              <a:rPr lang="fr-FR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REFORMES ECONOMIQUES </a:t>
            </a:r>
            <a:r>
              <a:rPr lang="fr-FR" b="1" dirty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C/ </a:t>
            </a:r>
            <a:r>
              <a:rPr lang="fr-FR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REFORMES JUDICIAIRES </a:t>
            </a:r>
            <a:r>
              <a:rPr lang="fr-FR" b="1" dirty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D/ </a:t>
            </a:r>
            <a:r>
              <a:rPr lang="fr-FR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 REFORMES SOCIALES </a:t>
            </a:r>
            <a:r>
              <a:rPr lang="fr-FR" b="1" dirty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060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E/ </a:t>
            </a:r>
            <a:r>
              <a:rPr lang="fr-FR" sz="1800" b="1" i="1" kern="1400" dirty="0">
                <a:effectLst/>
                <a:ea typeface="Times New Roman" panose="02020603050405020304" pitchFamily="18" charset="0"/>
              </a:rPr>
              <a:t>Schéma du Gouvernement du Premier Empire, selon Constitution de l’An XII </a:t>
            </a:r>
            <a:r>
              <a:rPr lang="fr-FR" sz="1800" b="1" kern="1400" dirty="0">
                <a:effectLst/>
                <a:ea typeface="Times New Roman" panose="02020603050405020304" pitchFamily="18" charset="0"/>
              </a:rPr>
              <a:t>(1804)</a:t>
            </a:r>
            <a:r>
              <a:rPr lang="fr-FR" sz="1800" b="1" i="1" kern="1400" dirty="0">
                <a:effectLst/>
                <a:ea typeface="Times New Roman" panose="02020603050405020304" pitchFamily="18" charset="0"/>
              </a:rPr>
              <a:t>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378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76</cp:revision>
  <dcterms:created xsi:type="dcterms:W3CDTF">2012-12-12T09:41:47Z</dcterms:created>
  <dcterms:modified xsi:type="dcterms:W3CDTF">2024-01-02T10:47:40Z</dcterms:modified>
</cp:coreProperties>
</file>