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3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700808"/>
            <a:ext cx="82809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Premières Ecritures.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LES PICTOGRAMMES SUMERIENS :</a:t>
            </a:r>
            <a:endParaRPr lang="fr-FR" sz="180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SIGNES CUNEIFORMES </a:t>
            </a: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HIEROGLYPHES </a:t>
            </a: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D/ </a:t>
            </a:r>
            <a:r>
              <a:rPr lang="en-US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L’ALPHABET PHENICIEN </a:t>
            </a: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80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E/ Déchiffrements et Traductions :</a:t>
            </a:r>
            <a:endParaRPr lang="fr-FR" sz="180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8380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77</cp:revision>
  <dcterms:created xsi:type="dcterms:W3CDTF">2012-12-12T09:41:47Z</dcterms:created>
  <dcterms:modified xsi:type="dcterms:W3CDTF">2023-11-13T15:59:57Z</dcterms:modified>
</cp:coreProperties>
</file>