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1"/>
                </a:solidFill>
              </a:rPr>
              <a:t>Nom, Prénom, Classe :</a:t>
            </a:r>
            <a:r>
              <a:rPr lang="fr-FR" b="1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700808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Plus Anciens Textes du Monde.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6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LE CODE D’HAMMURABI :</a:t>
            </a:r>
            <a:endParaRPr lang="fr-FR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L’EPOPEE DE GILGAMESH </a:t>
            </a: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LIVRE DES MORTS </a:t>
            </a: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</a:t>
            </a:r>
            <a:r>
              <a:rPr lang="en-US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GENESE </a:t>
            </a: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E/ Textes et Livres Perdus :</a:t>
            </a:r>
            <a:endParaRPr lang="fr-FR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21186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79</cp:revision>
  <dcterms:created xsi:type="dcterms:W3CDTF">2012-12-12T09:41:47Z</dcterms:created>
  <dcterms:modified xsi:type="dcterms:W3CDTF">2023-11-13T16:01:37Z</dcterms:modified>
</cp:coreProperties>
</file>