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4" r:id="rId4"/>
    <p:sldId id="272" r:id="rId5"/>
    <p:sldId id="268" r:id="rId6"/>
    <p:sldId id="275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accent1"/>
                </a:solidFill>
              </a:rPr>
              <a:t>Nom, Prénom, Classe :</a:t>
            </a:r>
            <a:r>
              <a:rPr lang="fr-FR" b="1" dirty="0">
                <a:solidFill>
                  <a:schemeClr val="accent1"/>
                </a:solidFill>
              </a:rPr>
              <a:t> 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23528" y="1700808"/>
            <a:ext cx="849694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Plus Anciens Textes du Monde.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/>
              <a:t>Histoire 6</a:t>
            </a:r>
            <a:r>
              <a:rPr lang="fr-FR" i="1" baseline="30000" dirty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b="1" i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A/ LE CODE D’HAMMURABI :</a:t>
            </a:r>
            <a:endParaRPr lang="fr-FR" sz="1800" dirty="0">
              <a:solidFill>
                <a:schemeClr val="accent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B/ </a:t>
            </a:r>
            <a:r>
              <a:rPr lang="en-US" sz="1800" b="1" i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L’EPOPEE DE GILGAMESH </a:t>
            </a:r>
            <a:r>
              <a:rPr lang="fr-FR" sz="1800" b="1" i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fr-FR" sz="1800" dirty="0">
              <a:solidFill>
                <a:schemeClr val="accent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8624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C/ </a:t>
            </a:r>
            <a:r>
              <a:rPr lang="en-US" sz="1800" b="1" i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LIVRE DES MORTS </a:t>
            </a:r>
            <a:r>
              <a:rPr lang="fr-FR" sz="1800" b="1" i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fr-FR" sz="1800" dirty="0">
              <a:solidFill>
                <a:schemeClr val="accent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D/ </a:t>
            </a:r>
            <a:r>
              <a:rPr lang="en-US" sz="1800" b="1" i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GENESE </a:t>
            </a:r>
            <a:r>
              <a:rPr lang="fr-FR" sz="1800" b="1" i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fr-FR" sz="1800" dirty="0">
              <a:solidFill>
                <a:schemeClr val="accent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E/ Textes et Livres Perdus :</a:t>
            </a:r>
            <a:endParaRPr lang="fr-FR" sz="1800" dirty="0">
              <a:solidFill>
                <a:schemeClr val="accent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21186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Affichage à l'écran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79</cp:revision>
  <dcterms:created xsi:type="dcterms:W3CDTF">2012-12-12T09:41:47Z</dcterms:created>
  <dcterms:modified xsi:type="dcterms:W3CDTF">2023-11-13T16:01:37Z</dcterms:modified>
</cp:coreProperties>
</file>