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  <p:sldId id="273" r:id="rId6"/>
    <p:sldId id="274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C00000"/>
                </a:solidFill>
              </a:rPr>
              <a:t>Nom, Prénom, Classe :</a:t>
            </a:r>
            <a:r>
              <a:rPr lang="fr-FR" b="1" dirty="0" smtClean="0">
                <a:solidFill>
                  <a:srgbClr val="C00000"/>
                </a:solidFill>
              </a:rPr>
              <a:t>  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95536" y="1412776"/>
            <a:ext cx="8280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Nazisme, Racisme et Antisémitisme en Allemagne.</a:t>
            </a:r>
            <a:endParaRPr lang="fr-FR" sz="6600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 smtClean="0"/>
              <a:t>Histoire </a:t>
            </a:r>
            <a:r>
              <a:rPr lang="fr-FR" i="1" dirty="0" smtClean="0"/>
              <a:t>3</a:t>
            </a:r>
            <a:r>
              <a:rPr lang="fr-FR" i="1" baseline="30000" dirty="0" smtClean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srgbClr val="C00000"/>
                </a:solidFill>
              </a:rPr>
              <a:t>1/ Présentation du livre Mein Kampf :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rgbClr val="C00000"/>
                </a:solidFill>
              </a:rPr>
              <a:t>2/ Etude du document n°1 :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rgbClr val="C00000"/>
                </a:solidFill>
              </a:rPr>
              <a:t>3/ Etude du document n°2 :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rgbClr val="C00000"/>
                </a:solidFill>
              </a:rPr>
              <a:t>4/ Définitions :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467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 smtClean="0">
                <a:solidFill>
                  <a:srgbClr val="C00000"/>
                </a:solidFill>
              </a:rPr>
              <a:t>Définitions</a:t>
            </a:r>
            <a:r>
              <a:rPr lang="fr-FR" b="1" i="1" dirty="0">
                <a:solidFill>
                  <a:srgbClr val="C00000"/>
                </a:solidFill>
              </a:rPr>
              <a:t> </a:t>
            </a:r>
            <a:r>
              <a:rPr lang="fr-FR" b="1" i="1" dirty="0" smtClean="0">
                <a:solidFill>
                  <a:srgbClr val="C00000"/>
                </a:solidFill>
              </a:rPr>
              <a:t>(suite) :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89874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44</Words>
  <Application>Microsoft Office PowerPoint</Application>
  <PresentationFormat>Affichage à l'écran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68</cp:revision>
  <dcterms:created xsi:type="dcterms:W3CDTF">2012-12-12T09:41:47Z</dcterms:created>
  <dcterms:modified xsi:type="dcterms:W3CDTF">2019-11-16T14:35:25Z</dcterms:modified>
</cp:coreProperties>
</file>