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74" r:id="rId4"/>
    <p:sldId id="272" r:id="rId5"/>
    <p:sldId id="268" r:id="rId6"/>
    <p:sldId id="275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E2E4-0102-4D5A-BF38-1CEAABED4A5B}" type="datetimeFigureOut">
              <a:rPr lang="fr-FR" smtClean="0"/>
              <a:pPr/>
              <a:t>24/03/2024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892AF-53BE-44A8-8CD1-2B30AD3B57E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1097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E2E4-0102-4D5A-BF38-1CEAABED4A5B}" type="datetimeFigureOut">
              <a:rPr lang="fr-FR" smtClean="0"/>
              <a:pPr/>
              <a:t>24/03/2024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892AF-53BE-44A8-8CD1-2B30AD3B57E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3625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E2E4-0102-4D5A-BF38-1CEAABED4A5B}" type="datetimeFigureOut">
              <a:rPr lang="fr-FR" smtClean="0"/>
              <a:pPr/>
              <a:t>24/03/2024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892AF-53BE-44A8-8CD1-2B30AD3B57E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4056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E2E4-0102-4D5A-BF38-1CEAABED4A5B}" type="datetimeFigureOut">
              <a:rPr lang="fr-FR" smtClean="0"/>
              <a:pPr/>
              <a:t>24/03/2024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892AF-53BE-44A8-8CD1-2B30AD3B57E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1804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E2E4-0102-4D5A-BF38-1CEAABED4A5B}" type="datetimeFigureOut">
              <a:rPr lang="fr-FR" smtClean="0"/>
              <a:pPr/>
              <a:t>24/03/2024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892AF-53BE-44A8-8CD1-2B30AD3B57E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9657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E2E4-0102-4D5A-BF38-1CEAABED4A5B}" type="datetimeFigureOut">
              <a:rPr lang="fr-FR" smtClean="0"/>
              <a:pPr/>
              <a:t>24/03/2024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892AF-53BE-44A8-8CD1-2B30AD3B57E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1649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E2E4-0102-4D5A-BF38-1CEAABED4A5B}" type="datetimeFigureOut">
              <a:rPr lang="fr-FR" smtClean="0"/>
              <a:pPr/>
              <a:t>24/03/2024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892AF-53BE-44A8-8CD1-2B30AD3B57E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4483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E2E4-0102-4D5A-BF38-1CEAABED4A5B}" type="datetimeFigureOut">
              <a:rPr lang="fr-FR" smtClean="0"/>
              <a:pPr/>
              <a:t>24/03/2024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892AF-53BE-44A8-8CD1-2B30AD3B57E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4081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E2E4-0102-4D5A-BF38-1CEAABED4A5B}" type="datetimeFigureOut">
              <a:rPr lang="fr-FR" smtClean="0"/>
              <a:pPr/>
              <a:t>24/03/2024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892AF-53BE-44A8-8CD1-2B30AD3B57E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7461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E2E4-0102-4D5A-BF38-1CEAABED4A5B}" type="datetimeFigureOut">
              <a:rPr lang="fr-FR" smtClean="0"/>
              <a:pPr/>
              <a:t>24/03/2024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892AF-53BE-44A8-8CD1-2B30AD3B57E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4602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E2E4-0102-4D5A-BF38-1CEAABED4A5B}" type="datetimeFigureOut">
              <a:rPr lang="fr-FR" smtClean="0"/>
              <a:pPr/>
              <a:t>24/03/2024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892AF-53BE-44A8-8CD1-2B30AD3B57E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8827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BCE2E4-0102-4D5A-BF38-1CEAABED4A5B}" type="datetimeFigureOut">
              <a:rPr lang="fr-FR" smtClean="0"/>
              <a:pPr/>
              <a:t>24/03/2024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892AF-53BE-44A8-8CD1-2B30AD3B57E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1036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79512" y="88320"/>
            <a:ext cx="7572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>
                <a:solidFill>
                  <a:schemeClr val="bg2">
                    <a:lumMod val="50000"/>
                  </a:schemeClr>
                </a:solidFill>
              </a:rPr>
              <a:t>Nom, Prénom, Classe :</a:t>
            </a:r>
            <a:r>
              <a:rPr lang="fr-FR" b="1" dirty="0">
                <a:solidFill>
                  <a:schemeClr val="bg2">
                    <a:lumMod val="50000"/>
                  </a:schemeClr>
                </a:solidFill>
              </a:rPr>
              <a:t>  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431540" y="1556792"/>
            <a:ext cx="828092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b="1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Mythes et Légendes de la Bible Hébraïque.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6516216" y="6165304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i="1" dirty="0"/>
              <a:t>Histoire 6</a:t>
            </a:r>
            <a:r>
              <a:rPr lang="fr-FR" i="1" baseline="30000" dirty="0"/>
              <a:t>ème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2138630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260648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hangingPunct="0"/>
            <a:r>
              <a:rPr lang="fr-FR" b="1" dirty="0">
                <a:solidFill>
                  <a:schemeClr val="bg2">
                    <a:lumMod val="50000"/>
                  </a:schemeClr>
                </a:solidFill>
              </a:rPr>
              <a:t>A/ La Création du Monde :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5148064" y="1484784"/>
            <a:ext cx="3600000" cy="2880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i="1" dirty="0"/>
              <a:t>Texte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44913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260648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hangingPunct="0"/>
            <a:r>
              <a:rPr lang="fr-FR" b="1" dirty="0">
                <a:solidFill>
                  <a:schemeClr val="bg2">
                    <a:lumMod val="50000"/>
                  </a:schemeClr>
                </a:solidFill>
              </a:rPr>
              <a:t>B/ L’Arche de Noé :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5148064" y="1484784"/>
            <a:ext cx="3600000" cy="2880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i="1" dirty="0"/>
              <a:t>Texte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624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260648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hangingPunct="0"/>
            <a:r>
              <a:rPr lang="fr-FR" b="1" dirty="0">
                <a:solidFill>
                  <a:schemeClr val="bg2">
                    <a:lumMod val="50000"/>
                  </a:schemeClr>
                </a:solidFill>
              </a:rPr>
              <a:t>C/ La Tour de Babel :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5148064" y="1484784"/>
            <a:ext cx="3600000" cy="2880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i="1" dirty="0"/>
              <a:t>Texte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30853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260648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hangingPunct="0"/>
            <a:r>
              <a:rPr lang="fr-FR" b="1" dirty="0">
                <a:solidFill>
                  <a:schemeClr val="bg2">
                    <a:lumMod val="50000"/>
                  </a:schemeClr>
                </a:solidFill>
              </a:rPr>
              <a:t>D/ Le Prophète Abraham :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5148064" y="1484784"/>
            <a:ext cx="3600000" cy="2880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i="1" dirty="0"/>
              <a:t>Texte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76120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260648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hangingPunct="0"/>
            <a:r>
              <a:rPr lang="fr-FR" b="1" i="1" dirty="0">
                <a:solidFill>
                  <a:schemeClr val="bg2">
                    <a:lumMod val="50000"/>
                  </a:schemeClr>
                </a:solidFill>
              </a:rPr>
              <a:t>E/ Moïse et la Traversée de la mer Rouge :</a:t>
            </a:r>
            <a:endParaRPr lang="fr-FR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5148064" y="1484784"/>
            <a:ext cx="3600000" cy="2880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i="1" dirty="0"/>
              <a:t>Texte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5037839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</Words>
  <Application>Microsoft Office PowerPoint</Application>
  <PresentationFormat>Affichage à l'écran (4:3)</PresentationFormat>
  <Paragraphs>13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9" baseType="lpstr">
      <vt:lpstr>Arial</vt:lpstr>
      <vt:lpstr>Calibri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Sébastien BARTHE</dc:creator>
  <cp:lastModifiedBy>Sébastien BARTHE</cp:lastModifiedBy>
  <cp:revision>81</cp:revision>
  <dcterms:created xsi:type="dcterms:W3CDTF">2012-12-12T09:41:47Z</dcterms:created>
  <dcterms:modified xsi:type="dcterms:W3CDTF">2024-03-24T08:29:51Z</dcterms:modified>
</cp:coreProperties>
</file>