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5" r:id="rId5"/>
    <p:sldId id="276" r:id="rId6"/>
    <p:sldId id="277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Nom, Prénom, Classe :</a:t>
            </a:r>
            <a:r>
              <a:rPr lang="fr-FR" b="1" dirty="0"/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916832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Massalia : Histoires et Légendes.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6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A/ LA LEGENDE DE PROTIS ET GYPTIS : </a:t>
            </a:r>
            <a:endParaRPr lang="fr-FR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B/ LE JARDIN DES VESTIGES : </a:t>
            </a:r>
            <a:endParaRPr lang="fr-FR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C/ PYTHEAS : </a:t>
            </a:r>
            <a:endParaRPr lang="fr-FR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8845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D/ LE SIEGE DE MASSALIA : </a:t>
            </a:r>
            <a:endParaRPr lang="fr-FR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418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E/ La Plus Ancienne Ville de France : </a:t>
            </a:r>
            <a:endParaRPr lang="fr-FR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47018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80</cp:revision>
  <dcterms:created xsi:type="dcterms:W3CDTF">2012-12-12T09:41:47Z</dcterms:created>
  <dcterms:modified xsi:type="dcterms:W3CDTF">2024-01-02T10:26:51Z</dcterms:modified>
</cp:coreProperties>
</file>