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  <p:sldId id="273" r:id="rId6"/>
    <p:sldId id="274" r:id="rId7"/>
    <p:sldId id="275" r:id="rId8"/>
    <p:sldId id="278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03/06/2022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03/06/2022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03/06/2022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03/06/2022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03/06/2022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03/06/2022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03/06/2022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03/06/2022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03/06/2022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03/06/2022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03/06/2022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03/06/2022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Nom, Prénom, Classe :</a:t>
            </a:r>
            <a:r>
              <a:rPr lang="fr-FR" b="1" dirty="0" smtClean="0"/>
              <a:t>  </a:t>
            </a:r>
            <a:endParaRPr lang="fr-FR" b="1" dirty="0"/>
          </a:p>
        </p:txBody>
      </p:sp>
      <p:sp>
        <p:nvSpPr>
          <p:cNvPr id="3" name="ZoneTexte 2"/>
          <p:cNvSpPr txBox="1"/>
          <p:nvPr/>
        </p:nvSpPr>
        <p:spPr>
          <a:xfrm>
            <a:off x="179512" y="1772816"/>
            <a:ext cx="86409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Marseille,</a:t>
            </a:r>
          </a:p>
          <a:p>
            <a:pPr algn="ctr"/>
            <a:r>
              <a:rPr lang="fr-FR" sz="8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Ville littorale.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 smtClean="0"/>
              <a:t>Géographie 6</a:t>
            </a:r>
            <a:r>
              <a:rPr lang="fr-FR" i="1" baseline="30000" dirty="0" smtClean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1/ Présentation générale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2/ Le Vieux-Port 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3/ Le Grand Port Maritime </a:t>
            </a:r>
            <a:r>
              <a:rPr lang="fr-FR" b="1" dirty="0" smtClean="0"/>
              <a:t> 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4/ Les Plages du Prado 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2467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5/ Le Parc National des Calanques 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8085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6/ Les Îles du Frioul 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1894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7/ Pollution et Protection des plages </a:t>
            </a:r>
            <a:r>
              <a:rPr lang="fr-FR" b="1" dirty="0" smtClean="0"/>
              <a:t>: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40295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67</Words>
  <Application>Microsoft Office PowerPoint</Application>
  <PresentationFormat>Affichage à l'écran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81</cp:revision>
  <dcterms:created xsi:type="dcterms:W3CDTF">2012-12-12T09:41:47Z</dcterms:created>
  <dcterms:modified xsi:type="dcterms:W3CDTF">2022-06-03T04:48:36Z</dcterms:modified>
</cp:coreProperties>
</file>