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772816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Marseille,</a:t>
            </a:r>
          </a:p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Ville littorale.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Géographie 6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1/ Présentation générale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2/ Le Vieux-Port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3/ Le Grand Port Maritime </a:t>
            </a:r>
            <a:r>
              <a:rPr lang="fr-FR" b="1" dirty="0" smtClean="0"/>
              <a:t>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4/ Les Plages du Prado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5/ Le Parc National des Calanques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80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6/ Les Îles du Frioul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89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7/ Pollution et Protection des plages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0295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67</Words>
  <Application>Microsoft Office PowerPoint</Application>
  <PresentationFormat>Affichage à l'écran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81</cp:revision>
  <dcterms:created xsi:type="dcterms:W3CDTF">2012-12-12T09:41:47Z</dcterms:created>
  <dcterms:modified xsi:type="dcterms:W3CDTF">2022-06-03T04:48:36Z</dcterms:modified>
</cp:coreProperties>
</file>