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79512" y="1418652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Règne de</a:t>
            </a:r>
          </a:p>
          <a:p>
            <a:pPr algn="ctr"/>
            <a:r>
              <a:rPr lang="fr-FR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Louis XIV</a:t>
            </a:r>
          </a:p>
          <a:p>
            <a:pPr algn="ctr"/>
            <a:r>
              <a:rPr lang="fr-FR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(1643-1715).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5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1/ La « Monarchie absolue de droit divin »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2/ La Révocation de l’Edit de Nantes (1685) 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3/ Le palais de Versailles et la Cour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4/ Un Artiste de Versailles 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5/ Les Conditions de Vie du Peuple français :</a:t>
            </a:r>
            <a:endParaRPr lang="fr-F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507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71</Words>
  <Application>Microsoft Office PowerPoint</Application>
  <PresentationFormat>Affichage à l'écran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BARTHE Sebastien</cp:lastModifiedBy>
  <cp:revision>83</cp:revision>
  <dcterms:created xsi:type="dcterms:W3CDTF">2012-12-12T09:41:47Z</dcterms:created>
  <dcterms:modified xsi:type="dcterms:W3CDTF">2022-04-08T11:13:33Z</dcterms:modified>
</cp:coreProperties>
</file>