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4" r:id="rId4"/>
    <p:sldId id="272" r:id="rId5"/>
    <p:sldId id="268" r:id="rId6"/>
    <p:sldId id="275" r:id="rId7"/>
    <p:sldId id="276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04/12/2022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04/12/2022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04/12/2022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04/12/2022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04/12/2022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04/12/2022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04/12/2022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04/12/2022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04/12/2022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04/12/2022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04/12/2022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04/12/2022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chemeClr val="bg2">
                    <a:lumMod val="25000"/>
                  </a:schemeClr>
                </a:solidFill>
              </a:rPr>
              <a:t>Nom, Prénom, Classe :</a:t>
            </a: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  </a:t>
            </a:r>
            <a:endParaRPr lang="fr-FR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23528" y="1916832"/>
            <a:ext cx="82809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i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Transformations de </a:t>
            </a:r>
            <a:r>
              <a:rPr lang="fr-FR" sz="66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Marseille à l’Epoque Moderne.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 smtClean="0"/>
              <a:t>Histoire 5</a:t>
            </a:r>
            <a:r>
              <a:rPr lang="fr-FR" i="1" baseline="30000" dirty="0" smtClean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>
                <a:solidFill>
                  <a:schemeClr val="bg2">
                    <a:lumMod val="25000"/>
                  </a:schemeClr>
                </a:solidFill>
              </a:rPr>
              <a:t>A/ L’ARSENAL DES GALERES :</a:t>
            </a:r>
            <a:endParaRPr lang="fr-F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>
                <a:solidFill>
                  <a:schemeClr val="bg2">
                    <a:lumMod val="25000"/>
                  </a:schemeClr>
                </a:solidFill>
              </a:rPr>
              <a:t>B/ LA VIEILLE CHARITE :</a:t>
            </a:r>
            <a:endParaRPr lang="fr-F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8624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>
                <a:solidFill>
                  <a:schemeClr val="bg2">
                    <a:lumMod val="25000"/>
                  </a:schemeClr>
                </a:solidFill>
              </a:rPr>
              <a:t>C/ LE FORT SAINT-NICOLAS :</a:t>
            </a:r>
            <a:endParaRPr lang="fr-F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>
                <a:solidFill>
                  <a:schemeClr val="bg2">
                    <a:lumMod val="25000"/>
                  </a:schemeClr>
                </a:solidFill>
              </a:rPr>
              <a:t>D/ LA CANEBIERE :</a:t>
            </a:r>
            <a:endParaRPr lang="fr-F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>
                <a:solidFill>
                  <a:schemeClr val="bg2">
                    <a:lumMod val="25000"/>
                  </a:schemeClr>
                </a:solidFill>
              </a:rPr>
              <a:t>E/ PIERRE PUGET :</a:t>
            </a:r>
            <a:endParaRPr lang="fr-F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3937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>
                <a:solidFill>
                  <a:schemeClr val="bg2">
                    <a:lumMod val="25000"/>
                  </a:schemeClr>
                </a:solidFill>
              </a:rPr>
              <a:t>F/ La Peste de 1720 :</a:t>
            </a:r>
            <a:endParaRPr lang="fr-F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1471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56</Words>
  <Application>Microsoft Office PowerPoint</Application>
  <PresentationFormat>Affichage à l'écran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80</cp:revision>
  <dcterms:created xsi:type="dcterms:W3CDTF">2012-12-12T09:41:47Z</dcterms:created>
  <dcterms:modified xsi:type="dcterms:W3CDTF">2022-12-04T22:16:35Z</dcterms:modified>
</cp:coreProperties>
</file>