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accent2"/>
                </a:solidFill>
              </a:rPr>
              <a:t>Nom, Prénom, Classe :</a:t>
            </a:r>
            <a:r>
              <a:rPr lang="fr-FR" b="1" dirty="0" smtClean="0">
                <a:solidFill>
                  <a:schemeClr val="accent2"/>
                </a:solidFill>
              </a:rPr>
              <a:t> 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213285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Monuments de Marseille au Moyen-Âge.</a:t>
            </a:r>
            <a:endParaRPr lang="fr-FR" sz="60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2"/>
                </a:solidFill>
              </a:rPr>
              <a:t>A/ L’ABBAYE SAINT-VICTOR 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/>
                </a:solidFill>
              </a:rPr>
              <a:t>B/ LA « VIEILLE MAJOR » 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/>
                </a:solidFill>
              </a:rPr>
              <a:t>C/ L’EGLISE NOTRE-DAME DES ACCOULES 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/>
                </a:solidFill>
              </a:rPr>
              <a:t>D/ LE FORT NOTRE-DAME DE LA GARDE 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/>
                </a:solidFill>
              </a:rPr>
              <a:t>E/ LE CHÂTEAU D’IF 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accent2"/>
                </a:solidFill>
              </a:rPr>
              <a:t>F/ Marseille devient Française :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56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83</cp:revision>
  <dcterms:created xsi:type="dcterms:W3CDTF">2012-12-12T09:41:47Z</dcterms:created>
  <dcterms:modified xsi:type="dcterms:W3CDTF">2022-03-09T16:09:59Z</dcterms:modified>
</cp:coreProperties>
</file>