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2" r:id="rId4"/>
    <p:sldId id="268" r:id="rId5"/>
    <p:sldId id="274" r:id="rId6"/>
    <p:sldId id="273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27/03/2021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27/03/2021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6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27/03/2021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05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27/03/2021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80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27/03/2021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6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27/03/2021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4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27/03/2021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4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27/03/2021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8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27/03/2021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4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27/03/2021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27/03/2021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8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E2E4-0102-4D5A-BF38-1CEAABED4A5B}" type="datetimeFigureOut">
              <a:rPr lang="fr-FR" smtClean="0"/>
              <a:pPr/>
              <a:t>27/03/2021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8832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Nom, Prénom, Classe :</a:t>
            </a:r>
            <a:r>
              <a:rPr lang="fr-FR" b="1" dirty="0" smtClean="0"/>
              <a:t>  </a:t>
            </a:r>
            <a:endParaRPr lang="fr-FR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539552" y="2004470"/>
            <a:ext cx="828092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Grands Projets Européens.</a:t>
            </a:r>
            <a:endParaRPr lang="fr-FR" sz="8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516216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 dirty="0" smtClean="0"/>
              <a:t>Géographie 3</a:t>
            </a:r>
            <a:r>
              <a:rPr lang="fr-FR" i="1" baseline="30000" dirty="0" smtClean="0"/>
              <a:t>ème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13863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1/ </a:t>
            </a:r>
            <a:r>
              <a:rPr lang="fr-FR" b="1" dirty="0"/>
              <a:t>Airbus </a:t>
            </a:r>
            <a:r>
              <a:rPr lang="fr-FR" b="1" dirty="0"/>
              <a:t>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491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2/ </a:t>
            </a:r>
            <a:r>
              <a:rPr lang="fr-FR" b="1" dirty="0"/>
              <a:t>Ariane </a:t>
            </a:r>
            <a:r>
              <a:rPr lang="fr-FR" b="1" dirty="0" smtClean="0"/>
              <a:t>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0853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3/ </a:t>
            </a:r>
            <a:r>
              <a:rPr lang="fr-FR" b="1" dirty="0" smtClean="0"/>
              <a:t>L’ESA</a:t>
            </a:r>
            <a:r>
              <a:rPr lang="fr-FR" b="1" dirty="0"/>
              <a:t>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6120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 smtClean="0"/>
              <a:t>4/ </a:t>
            </a:r>
            <a:r>
              <a:rPr lang="fr-FR" b="1" dirty="0" smtClean="0"/>
              <a:t>La PAC</a:t>
            </a:r>
            <a:r>
              <a:rPr lang="fr-FR" b="1" dirty="0"/>
              <a:t>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47397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 smtClean="0"/>
              <a:t>5/ </a:t>
            </a:r>
            <a:r>
              <a:rPr lang="fr-FR" b="1" dirty="0" smtClean="0"/>
              <a:t>La Zone Euro et </a:t>
            </a:r>
            <a:r>
              <a:rPr lang="fr-FR" b="1" smtClean="0"/>
              <a:t>l’Espace Schengen</a:t>
            </a:r>
            <a:r>
              <a:rPr lang="fr-FR" b="1" dirty="0"/>
              <a:t>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24675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40</Words>
  <Application>Microsoft Office PowerPoint</Application>
  <PresentationFormat>Affichage à l'écran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BARTHE</dc:creator>
  <cp:lastModifiedBy>Sébastien BARTHE</cp:lastModifiedBy>
  <cp:revision>79</cp:revision>
  <dcterms:created xsi:type="dcterms:W3CDTF">2012-12-12T09:41:47Z</dcterms:created>
  <dcterms:modified xsi:type="dcterms:W3CDTF">2021-03-27T19:02:05Z</dcterms:modified>
</cp:coreProperties>
</file>