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916832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Etats-Unis d’Amérique,</a:t>
            </a:r>
          </a:p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Première puissance mondiale.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Géographie </a:t>
            </a:r>
            <a:r>
              <a:rPr lang="fr-FR" i="1" dirty="0" smtClean="0"/>
              <a:t>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Une histoire très particulière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Un pays qui a la taille d’un continent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puissance complète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Une population qui valorise la réussite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5/ Les entreprises américaines dominent l’économie mondiale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044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58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73</cp:revision>
  <dcterms:created xsi:type="dcterms:W3CDTF">2012-12-12T09:41:47Z</dcterms:created>
  <dcterms:modified xsi:type="dcterms:W3CDTF">2020-03-28T15:20:47Z</dcterms:modified>
</cp:coreProperties>
</file>