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3" r:id="rId6"/>
    <p:sldId id="27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28/03/2020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28/03/2020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Nom, Prénom, Classe :</a:t>
            </a:r>
            <a:r>
              <a:rPr lang="fr-FR" b="1" dirty="0" smtClean="0"/>
              <a:t>  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0" y="1916832"/>
            <a:ext cx="9144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Etats-Unis d’Amérique,</a:t>
            </a:r>
          </a:p>
          <a:p>
            <a:pPr algn="ctr"/>
            <a:r>
              <a:rPr lang="fr-FR" sz="6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Première puissance mondiale.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smtClean="0"/>
              <a:t>Géographie </a:t>
            </a:r>
            <a:r>
              <a:rPr lang="fr-FR" i="1" dirty="0" smtClean="0"/>
              <a:t>4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1/ Une histoire très particulière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2/ Un pays qui a la taille d’un continent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3/ Une puissance complète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4/ Une population qui valorise la réussite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5/ Les entreprises américaines dominent l’économie mondiale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30448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58</Words>
  <Application>Microsoft Office PowerPoint</Application>
  <PresentationFormat>Affichage à l'écran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73</cp:revision>
  <dcterms:created xsi:type="dcterms:W3CDTF">2012-12-12T09:41:47Z</dcterms:created>
  <dcterms:modified xsi:type="dcterms:W3CDTF">2020-03-28T15:20:47Z</dcterms:modified>
</cp:coreProperties>
</file>