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74" r:id="rId4"/>
    <p:sldId id="272" r:id="rId5"/>
    <p:sldId id="268" r:id="rId6"/>
    <p:sldId id="275" r:id="rId7"/>
    <p:sldId id="276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24/03/2024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097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24/03/2024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3625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24/03/2024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4056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24/03/2024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1804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24/03/2024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9657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24/03/2024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649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24/03/2024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4483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24/03/2024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4081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24/03/2024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7461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24/03/2024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4602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24/03/2024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8827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CE2E4-0102-4D5A-BF38-1CEAABED4A5B}" type="datetimeFigureOut">
              <a:rPr lang="fr-FR" smtClean="0"/>
              <a:pPr/>
              <a:t>24/03/2024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1036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79512" y="88320"/>
            <a:ext cx="7572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>
                <a:solidFill>
                  <a:schemeClr val="bg2">
                    <a:lumMod val="50000"/>
                  </a:schemeClr>
                </a:solidFill>
              </a:rPr>
              <a:t>Nom, Prénom, Classe :</a:t>
            </a:r>
            <a:r>
              <a:rPr lang="fr-FR" b="1" dirty="0">
                <a:solidFill>
                  <a:schemeClr val="bg2">
                    <a:lumMod val="50000"/>
                  </a:schemeClr>
                </a:solidFill>
              </a:rPr>
              <a:t>  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555157" y="1916832"/>
            <a:ext cx="828092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0" b="1" i="1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 Croisades au Moyen-Âge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6516216" y="6165304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i="1" dirty="0"/>
              <a:t>Histoire 5</a:t>
            </a:r>
            <a:r>
              <a:rPr lang="fr-FR" i="1" baseline="30000" dirty="0"/>
              <a:t>ème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2138630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bg2">
                    <a:lumMod val="50000"/>
                  </a:schemeClr>
                </a:solidFill>
              </a:rPr>
              <a:t>A/ Les Croisades, présentation générale :</a:t>
            </a:r>
            <a:endParaRPr lang="fr-F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44913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dirty="0">
                <a:solidFill>
                  <a:schemeClr val="bg2">
                    <a:lumMod val="50000"/>
                  </a:schemeClr>
                </a:solidFill>
              </a:rPr>
              <a:t>B/ Les Victoires Chrétiennes :</a:t>
            </a:r>
            <a:endParaRPr lang="fr-F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78624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dirty="0">
                <a:solidFill>
                  <a:schemeClr val="bg2">
                    <a:lumMod val="50000"/>
                  </a:schemeClr>
                </a:solidFill>
              </a:rPr>
              <a:t>C/ Les Victoires Musulmanes :</a:t>
            </a:r>
            <a:endParaRPr lang="fr-F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308538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dirty="0">
                <a:solidFill>
                  <a:schemeClr val="bg2">
                    <a:lumMod val="50000"/>
                  </a:schemeClr>
                </a:solidFill>
              </a:rPr>
              <a:t>D/ Les Grands Personnages :</a:t>
            </a:r>
            <a:endParaRPr lang="fr-F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761208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dirty="0">
                <a:solidFill>
                  <a:schemeClr val="bg2">
                    <a:lumMod val="50000"/>
                  </a:schemeClr>
                </a:solidFill>
              </a:rPr>
              <a:t>E/ La Reconquista :</a:t>
            </a:r>
            <a:endParaRPr lang="fr-F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739370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i="1" dirty="0">
                <a:solidFill>
                  <a:schemeClr val="bg2">
                    <a:lumMod val="50000"/>
                  </a:schemeClr>
                </a:solidFill>
              </a:rPr>
              <a:t>F/ Les Echanges entre Chrétiens et Musulmans :</a:t>
            </a:r>
            <a:endParaRPr lang="fr-FR" i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014717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</Words>
  <Application>Microsoft Office PowerPoint</Application>
  <PresentationFormat>Affichage à l'écran (4:3)</PresentationFormat>
  <Paragraphs>15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0" baseType="lpstr">
      <vt:lpstr>Arial</vt:lpstr>
      <vt:lpstr>Calibri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Sébastien BARTHE</dc:creator>
  <cp:lastModifiedBy>Sébastien BARTHE</cp:lastModifiedBy>
  <cp:revision>80</cp:revision>
  <dcterms:created xsi:type="dcterms:W3CDTF">2012-12-12T09:41:47Z</dcterms:created>
  <dcterms:modified xsi:type="dcterms:W3CDTF">2024-03-24T08:36:47Z</dcterms:modified>
</cp:coreProperties>
</file>