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2">
                    <a:lumMod val="50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5157" y="191683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Croisades au Moyen-Âge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5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A/ Les Croisades, présentation générale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B/ Les Victoires Chrétiennes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C/ Les Victoires Musulmanes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D/ Les Grands Personnages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E/ La Reconquista :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bg2">
                    <a:lumMod val="50000"/>
                  </a:schemeClr>
                </a:solidFill>
              </a:rPr>
              <a:t>F/ Les Echanges entre Chrétiens et Musulmans :</a:t>
            </a:r>
            <a:endParaRPr lang="fr-FR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80</cp:revision>
  <dcterms:created xsi:type="dcterms:W3CDTF">2012-12-12T09:41:47Z</dcterms:created>
  <dcterms:modified xsi:type="dcterms:W3CDTF">2024-03-24T08:36:47Z</dcterms:modified>
</cp:coreProperties>
</file>