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  <p:sldId id="27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2">
                    <a:lumMod val="75000"/>
                  </a:schemeClr>
                </a:solidFill>
              </a:rPr>
              <a:t>Nom, Prénom, Classe :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0025" y="2132856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Royaume des Francs.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5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A/ Les Francs et les rois Mérovingiens :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B/ Le Règne de Pépin le Bref (751-768) :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C/ Le Règne de Charlemagne (768-814) :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D/ Le Palais d’Aix-la-Chapelle :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E/ Le Couronnement Impérial (25 décembre 800) :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93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accent2">
                    <a:lumMod val="75000"/>
                  </a:schemeClr>
                </a:solidFill>
              </a:rPr>
              <a:t>F/ Charlemagne et la Religion Chrétienne :</a:t>
            </a:r>
            <a:endParaRPr lang="fr-FR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471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Affichage à l'écran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81</cp:revision>
  <dcterms:created xsi:type="dcterms:W3CDTF">2012-12-12T09:41:47Z</dcterms:created>
  <dcterms:modified xsi:type="dcterms:W3CDTF">2024-03-24T08:36:02Z</dcterms:modified>
</cp:coreProperties>
</file>