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74" r:id="rId4"/>
    <p:sldId id="272" r:id="rId5"/>
    <p:sldId id="268" r:id="rId6"/>
    <p:sldId id="275" r:id="rId7"/>
    <p:sldId id="27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09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6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056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804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657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164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4483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408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7461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602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8827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CE2E4-0102-4D5A-BF38-1CEAABED4A5B}" type="datetimeFigureOut">
              <a:rPr lang="fr-FR" smtClean="0"/>
              <a:pPr/>
              <a:t>24/03/2024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C892AF-53BE-44A8-8CD1-2B30AD3B57E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036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179512" y="88320"/>
            <a:ext cx="7572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>
                <a:solidFill>
                  <a:schemeClr val="accent2">
                    <a:lumMod val="75000"/>
                  </a:schemeClr>
                </a:solidFill>
              </a:rPr>
              <a:t>Nom, Prénom, Classe :</a:t>
            </a:r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  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530025" y="2132856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0" b="1" i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Royaume des Francs.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516216" y="6165304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Histoire 5</a:t>
            </a:r>
            <a:r>
              <a:rPr lang="fr-FR" i="1" baseline="30000" dirty="0"/>
              <a:t>ème</a:t>
            </a:r>
            <a:endParaRPr lang="fr-FR" i="1" dirty="0"/>
          </a:p>
        </p:txBody>
      </p:sp>
    </p:spTree>
    <p:extLst>
      <p:ext uri="{BB962C8B-B14F-4D97-AF65-F5344CB8AC3E}">
        <p14:creationId xmlns:p14="http://schemas.microsoft.com/office/powerpoint/2010/main" val="2138630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A/ Les Francs et les rois Mérovingiens :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44913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B/ Le Règne de Pépin le Bref (751-768) :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6245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C/ Le Règne de Charlemagne (768-814) :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08538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D/ Le Palais d’Aix-la-Chapelle :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76120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dirty="0">
                <a:solidFill>
                  <a:schemeClr val="accent2">
                    <a:lumMod val="75000"/>
                  </a:schemeClr>
                </a:solidFill>
              </a:rPr>
              <a:t>E/ Le Couronnement Impérial (25 décembre 800) :</a:t>
            </a:r>
            <a:endParaRPr lang="fr-FR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73937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/>
          <p:cNvSpPr txBox="1"/>
          <p:nvPr/>
        </p:nvSpPr>
        <p:spPr>
          <a:xfrm>
            <a:off x="323528" y="260648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fr-FR" b="1" i="1" dirty="0">
                <a:solidFill>
                  <a:schemeClr val="accent2">
                    <a:lumMod val="75000"/>
                  </a:schemeClr>
                </a:solidFill>
              </a:rPr>
              <a:t>F/ Charlemagne et la Religion Chrétienne :</a:t>
            </a:r>
            <a:endParaRPr lang="fr-FR" i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148064" y="1484784"/>
            <a:ext cx="3600000" cy="2880000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i="1" dirty="0"/>
              <a:t>Texte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14717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</Words>
  <Application>Microsoft Office PowerPoint</Application>
  <PresentationFormat>Affichage à l'écran (4:3)</PresentationFormat>
  <Paragraphs>15</Paragraphs>
  <Slides>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0" baseType="lpstr">
      <vt:lpstr>Arial</vt:lpstr>
      <vt:lpstr>Calibri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Sébastien BARTHE</dc:creator>
  <cp:lastModifiedBy>Sébastien BARTHE</cp:lastModifiedBy>
  <cp:revision>81</cp:revision>
  <dcterms:created xsi:type="dcterms:W3CDTF">2012-12-12T09:41:47Z</dcterms:created>
  <dcterms:modified xsi:type="dcterms:W3CDTF">2024-03-24T08:36:02Z</dcterms:modified>
</cp:coreProperties>
</file>