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23/03/2021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916832"/>
            <a:ext cx="914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Japon, troisième </a:t>
            </a:r>
            <a:r>
              <a:rPr lang="fr-FR" sz="6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puissance économique mondiale.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smtClean="0"/>
              <a:t>Géographie </a:t>
            </a:r>
            <a:r>
              <a:rPr lang="fr-FR" i="1" dirty="0" smtClean="0"/>
              <a:t>4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Territoire et Population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Une « mégalopole » littorale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Une mégalopole saturée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Une stratégie d’innovation permanente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/>
              <a:t>5/ Les grandes entreprises japonaises, à la pointe des technologies :</a:t>
            </a:r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30448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54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77</cp:revision>
  <dcterms:created xsi:type="dcterms:W3CDTF">2012-12-12T09:41:47Z</dcterms:created>
  <dcterms:modified xsi:type="dcterms:W3CDTF">2021-03-23T21:02:30Z</dcterms:modified>
</cp:coreProperties>
</file>