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00B050"/>
                </a:solidFill>
              </a:rPr>
              <a:t>Nom, Prénom, Classe :</a:t>
            </a:r>
            <a:r>
              <a:rPr lang="fr-FR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31540" y="2276872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Société d’Ancien Régime et sa Contestation.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4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LA SOCIETE D’ANCIEN REGIME :</a:t>
            </a:r>
            <a:endParaRPr lang="fr-F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LES TROIS ORDRES :</a:t>
            </a:r>
            <a:endParaRPr lang="fr-F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LA PHILOSOPHIE DES LUMIERES :</a:t>
            </a:r>
            <a:endParaRPr lang="fr-F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D/ Le Refus des Privilèges :</a:t>
            </a:r>
            <a:endParaRPr lang="fr-F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6663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Affichage à l'écran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71</cp:revision>
  <dcterms:created xsi:type="dcterms:W3CDTF">2012-12-12T09:41:47Z</dcterms:created>
  <dcterms:modified xsi:type="dcterms:W3CDTF">2023-11-13T14:03:42Z</dcterms:modified>
</cp:coreProperties>
</file>