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6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12/11/2023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0070C0"/>
                </a:solidFill>
              </a:rPr>
              <a:t>Nom, Prénom, Classe :</a:t>
            </a:r>
            <a:r>
              <a:rPr lang="fr-FR" b="1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91683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Révolution Américaine.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4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LA GUERRE D’INDEPENDANCE DES ETATS-UNIS :</a:t>
            </a:r>
            <a:endParaRPr lang="fr-FR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GEORGE WASHINGTON :</a:t>
            </a:r>
            <a:endParaRPr lang="fr-FR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 LA CONSTITUTION DES ETATS-UNIS :</a:t>
            </a:r>
            <a:endParaRPr lang="fr-FR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D/ République et Démocratie ?</a:t>
            </a:r>
            <a:endParaRPr lang="fr-FR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06037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Affichage à l'écran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71</cp:revision>
  <dcterms:created xsi:type="dcterms:W3CDTF">2012-12-12T09:41:47Z</dcterms:created>
  <dcterms:modified xsi:type="dcterms:W3CDTF">2023-11-12T16:41:41Z</dcterms:modified>
</cp:coreProperties>
</file>