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916832"/>
            <a:ext cx="86409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IIIème République</a:t>
            </a:r>
          </a:p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(1870-1940)</a:t>
            </a:r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6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4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Une naissance difficile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Une véritable démocratie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L’Ecole de la République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/>
              <a:t>4/ De nouveaux symboles :</a:t>
            </a:r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40</Words>
  <Application>Microsoft Office PowerPoint</Application>
  <PresentationFormat>Affichage à l'écran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73</cp:revision>
  <dcterms:created xsi:type="dcterms:W3CDTF">2012-12-12T09:41:47Z</dcterms:created>
  <dcterms:modified xsi:type="dcterms:W3CDTF">2021-03-10T18:15:09Z</dcterms:modified>
</cp:coreProperties>
</file>