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  <p:sldId id="27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5">
                    <a:lumMod val="75000"/>
                  </a:schemeClr>
                </a:solidFill>
              </a:rPr>
              <a:t>Nom, Prénom, Classe :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27584" y="1635277"/>
            <a:ext cx="749835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Guerre de Cent Ans.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5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A/ Les Raisons de </a:t>
            </a:r>
            <a:r>
              <a:rPr lang="fr-FR" b="1">
                <a:solidFill>
                  <a:schemeClr val="accent5">
                    <a:lumMod val="75000"/>
                  </a:schemeClr>
                </a:solidFill>
              </a:rPr>
              <a:t>la Guerre :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B/ Les Victoires Anglaises :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C/ Les Victoires Françaises :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D/ Les Rois de France :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E/ Les Guerriers Célèbres :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393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accent5">
                    <a:lumMod val="75000"/>
                  </a:schemeClr>
                </a:solidFill>
              </a:rPr>
              <a:t>F/ La Grande Epidémie de Peste :</a:t>
            </a:r>
            <a:endParaRPr lang="fr-FR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1471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Affichage à l'écran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82</cp:revision>
  <dcterms:created xsi:type="dcterms:W3CDTF">2012-12-12T09:41:47Z</dcterms:created>
  <dcterms:modified xsi:type="dcterms:W3CDTF">2024-03-24T08:35:01Z</dcterms:modified>
</cp:coreProperties>
</file>