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24/03/2021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3005" y="1848141"/>
            <a:ext cx="876068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France, </a:t>
            </a:r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puissance mondiale.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Géographie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Un petit pays à l’échelle mondiale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Une puissance politique et militaire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Une puissance économique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Une puissance culturelle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</a:t>
            </a:r>
            <a:r>
              <a:rPr lang="fr-FR" b="1" dirty="0" smtClean="0"/>
              <a:t>/ </a:t>
            </a:r>
            <a:r>
              <a:rPr lang="fr-FR" b="1" smtClean="0"/>
              <a:t>Outre-Mer et Francophonie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832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50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78</cp:revision>
  <dcterms:created xsi:type="dcterms:W3CDTF">2012-12-12T09:41:47Z</dcterms:created>
  <dcterms:modified xsi:type="dcterms:W3CDTF">2021-03-24T22:23:55Z</dcterms:modified>
</cp:coreProperties>
</file>