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53005" y="1848141"/>
            <a:ext cx="87606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Défense Nationale française</a:t>
            </a:r>
            <a:r>
              <a:rPr lang="fr-FR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smtClean="0"/>
              <a:t>Education Civique 3</a:t>
            </a:r>
            <a:r>
              <a:rPr lang="fr-FR" i="1" baseline="3000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</a:t>
            </a:r>
            <a:r>
              <a:rPr lang="fr-FR" b="1" dirty="0"/>
              <a:t>L’Organisation de l’Armée </a:t>
            </a:r>
            <a:r>
              <a:rPr lang="fr-FR" b="1" dirty="0" smtClean="0"/>
              <a:t>Française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</a:t>
            </a:r>
            <a:r>
              <a:rPr lang="fr-FR" b="1" dirty="0"/>
              <a:t>L’Opération Barkhane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</a:t>
            </a:r>
            <a:r>
              <a:rPr lang="fr-FR" b="1" dirty="0"/>
              <a:t>L’Opération Sentinelle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</a:t>
            </a:r>
            <a:r>
              <a:rPr lang="fr-FR" b="1" dirty="0"/>
              <a:t>Le Parcours Citoyen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5</a:t>
            </a:r>
            <a:r>
              <a:rPr lang="fr-FR" b="1" dirty="0" smtClean="0"/>
              <a:t>/ </a:t>
            </a:r>
            <a:r>
              <a:rPr lang="fr-FR" b="1" dirty="0"/>
              <a:t>La Journée Défense et Citoyenneté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6832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50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79</cp:revision>
  <dcterms:created xsi:type="dcterms:W3CDTF">2012-12-12T09:41:47Z</dcterms:created>
  <dcterms:modified xsi:type="dcterms:W3CDTF">2020-04-21T14:01:52Z</dcterms:modified>
</cp:coreProperties>
</file>