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916832"/>
            <a:ext cx="9144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Chine, deuxième puissance économique </a:t>
            </a:r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mondiale.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Géographie </a:t>
            </a:r>
            <a:r>
              <a:rPr lang="fr-FR" i="1" dirty="0" smtClean="0"/>
              <a:t>4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Territoire et Population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</a:t>
            </a:r>
            <a:r>
              <a:rPr lang="fr-FR" b="1" dirty="0"/>
              <a:t>L’Usine du Monde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</a:t>
            </a:r>
            <a:r>
              <a:rPr lang="fr-FR" b="1" dirty="0"/>
              <a:t>Les Limites du Développement chinois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</a:t>
            </a:r>
            <a:r>
              <a:rPr lang="fr-FR" b="1" dirty="0"/>
              <a:t>Exemples de villes industrielles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5/ </a:t>
            </a:r>
            <a:r>
              <a:rPr lang="fr-FR" b="1" dirty="0"/>
              <a:t>Les grands ports de commerce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3044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52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75</cp:revision>
  <dcterms:created xsi:type="dcterms:W3CDTF">2012-12-12T09:41:47Z</dcterms:created>
  <dcterms:modified xsi:type="dcterms:W3CDTF">2020-04-04T14:05:14Z</dcterms:modified>
</cp:coreProperties>
</file>