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72" r:id="rId4"/>
    <p:sldId id="268" r:id="rId5"/>
    <p:sldId id="273" r:id="rId6"/>
    <p:sldId id="274" r:id="rId7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09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3625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4056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9180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996573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16494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483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6408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74610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346029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588272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BCE2E4-0102-4D5A-BF38-1CEAABED4A5B}" type="datetimeFigureOut">
              <a:rPr lang="fr-FR" smtClean="0"/>
              <a:pPr/>
              <a:t>04/04/2020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C892AF-53BE-44A8-8CD1-2B30AD3B57E0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10366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179512" y="88320"/>
            <a:ext cx="75724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u="sng" dirty="0" smtClean="0"/>
              <a:t>Nom, Prénom, Classe :</a:t>
            </a:r>
            <a:r>
              <a:rPr lang="fr-FR" b="1" dirty="0" smtClean="0"/>
              <a:t>  </a:t>
            </a:r>
            <a:endParaRPr lang="fr-FR" b="1" dirty="0"/>
          </a:p>
        </p:txBody>
      </p:sp>
      <p:sp>
        <p:nvSpPr>
          <p:cNvPr id="3" name="ZoneTexte 2"/>
          <p:cNvSpPr txBox="1"/>
          <p:nvPr/>
        </p:nvSpPr>
        <p:spPr>
          <a:xfrm>
            <a:off x="0" y="1916832"/>
            <a:ext cx="9144000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 Chine, deuxième puissance économique </a:t>
            </a:r>
            <a:r>
              <a:rPr lang="fr-FR" sz="6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mondiale.</a:t>
            </a:r>
          </a:p>
        </p:txBody>
      </p:sp>
      <p:sp>
        <p:nvSpPr>
          <p:cNvPr id="4" name="ZoneTexte 3"/>
          <p:cNvSpPr txBox="1"/>
          <p:nvPr/>
        </p:nvSpPr>
        <p:spPr>
          <a:xfrm>
            <a:off x="6516216" y="6165304"/>
            <a:ext cx="23042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-FR" i="1" smtClean="0"/>
              <a:t>Géographie </a:t>
            </a:r>
            <a:r>
              <a:rPr lang="fr-FR" i="1" dirty="0" smtClean="0"/>
              <a:t>4</a:t>
            </a:r>
            <a:r>
              <a:rPr lang="fr-FR" i="1" baseline="30000" dirty="0" smtClean="0"/>
              <a:t>ème</a:t>
            </a:r>
            <a:endParaRPr lang="fr-FR" i="1" dirty="0"/>
          </a:p>
        </p:txBody>
      </p:sp>
    </p:spTree>
    <p:extLst>
      <p:ext uri="{BB962C8B-B14F-4D97-AF65-F5344CB8AC3E}">
        <p14:creationId xmlns:p14="http://schemas.microsoft.com/office/powerpoint/2010/main" val="21386304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1/ Territoire et Population </a:t>
            </a:r>
            <a:r>
              <a:rPr lang="fr-FR" b="1" dirty="0" smtClean="0"/>
              <a:t>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449130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2/ </a:t>
            </a:r>
            <a:r>
              <a:rPr lang="fr-FR" b="1" dirty="0"/>
              <a:t>L’Usine du Monde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30853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3/ </a:t>
            </a:r>
            <a:r>
              <a:rPr lang="fr-FR" b="1" dirty="0"/>
              <a:t>Les Limites du Développement chinois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761208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4/ </a:t>
            </a:r>
            <a:r>
              <a:rPr lang="fr-FR" b="1" dirty="0"/>
              <a:t>Exemples de villes industrielles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524675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323528" y="260648"/>
            <a:ext cx="81369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hangingPunct="0"/>
            <a:r>
              <a:rPr lang="fr-FR" b="1" dirty="0"/>
              <a:t>5/ </a:t>
            </a:r>
            <a:r>
              <a:rPr lang="fr-FR" b="1" dirty="0"/>
              <a:t>Les grands ports de commerce</a:t>
            </a:r>
            <a:r>
              <a:rPr lang="fr-FR" b="1" dirty="0"/>
              <a:t> :</a:t>
            </a:r>
            <a:endParaRPr lang="fr-FR" dirty="0"/>
          </a:p>
        </p:txBody>
      </p:sp>
      <p:sp>
        <p:nvSpPr>
          <p:cNvPr id="3" name="ZoneTexte 2"/>
          <p:cNvSpPr txBox="1"/>
          <p:nvPr/>
        </p:nvSpPr>
        <p:spPr>
          <a:xfrm>
            <a:off x="5148064" y="1484784"/>
            <a:ext cx="3600000" cy="2880000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fr-FR" i="1" dirty="0" smtClean="0"/>
              <a:t>Texte</a:t>
            </a: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02304482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346</TotalTime>
  <Words>52</Words>
  <Application>Microsoft Office PowerPoint</Application>
  <PresentationFormat>Affichage à l'écran (4:3)</PresentationFormat>
  <Paragraphs>13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Sébastien BARTHE</dc:creator>
  <cp:lastModifiedBy>Sébastien BARTHE</cp:lastModifiedBy>
  <cp:revision>75</cp:revision>
  <dcterms:created xsi:type="dcterms:W3CDTF">2012-12-12T09:41:47Z</dcterms:created>
  <dcterms:modified xsi:type="dcterms:W3CDTF">2020-04-04T14:05:14Z</dcterms:modified>
</cp:coreProperties>
</file>