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  <p:sldId id="274" r:id="rId6"/>
    <p:sldId id="273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24/03/2021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Nom, Prénom, Classe :</a:t>
            </a:r>
            <a:r>
              <a:rPr lang="fr-FR" b="1" dirty="0" smtClean="0"/>
              <a:t>  </a:t>
            </a:r>
            <a:endParaRPr lang="fr-FR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371241" y="1556792"/>
            <a:ext cx="82809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L’Union Européenne.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 smtClean="0"/>
              <a:t>Géographie 3</a:t>
            </a:r>
            <a:r>
              <a:rPr lang="fr-FR" i="1" baseline="30000" dirty="0" smtClean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1/ Territoire et Histoire de l’Union Européenne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2/ Les Points Forts de l’Union Européenne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3/ Un </a:t>
            </a:r>
            <a:r>
              <a:rPr lang="fr-FR" b="1" dirty="0" smtClean="0"/>
              <a:t>Territoire Déséquilibré</a:t>
            </a:r>
            <a:r>
              <a:rPr lang="fr-FR" b="1" dirty="0"/>
              <a:t>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 smtClean="0"/>
              <a:t>4/ Les Institutions Européennes</a:t>
            </a:r>
            <a:r>
              <a:rPr lang="fr-FR" b="1" dirty="0"/>
              <a:t>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7397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smtClean="0"/>
              <a:t>5/ </a:t>
            </a:r>
            <a:r>
              <a:rPr lang="fr-FR" b="1" dirty="0"/>
              <a:t>Les Principales </a:t>
            </a:r>
            <a:r>
              <a:rPr lang="fr-FR" b="1" dirty="0" smtClean="0"/>
              <a:t>Difficultés </a:t>
            </a:r>
            <a:r>
              <a:rPr lang="fr-FR" b="1" dirty="0"/>
              <a:t>de l’Union Européenne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2467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50</Words>
  <Application>Microsoft Office PowerPoint</Application>
  <PresentationFormat>Affichage à l'écran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76</cp:revision>
  <dcterms:created xsi:type="dcterms:W3CDTF">2012-12-12T09:41:47Z</dcterms:created>
  <dcterms:modified xsi:type="dcterms:W3CDTF">2021-03-24T22:22:53Z</dcterms:modified>
</cp:coreProperties>
</file>