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2" r:id="rId4"/>
    <p:sldId id="275" r:id="rId5"/>
    <p:sldId id="268" r:id="rId6"/>
    <p:sldId id="273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18/05/2022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18/05/2022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18/05/2022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18/05/2022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18/05/2022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18/05/2022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18/05/2022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18/05/2022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18/05/2022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18/05/2022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18/05/2022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18/05/2022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Nom, Prénom, Classe :</a:t>
            </a:r>
            <a:r>
              <a:rPr lang="fr-FR" b="1" dirty="0" smtClean="0"/>
              <a:t>  </a:t>
            </a:r>
            <a:endParaRPr lang="fr-FR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353005" y="1848141"/>
            <a:ext cx="87606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L’OTAN </a:t>
            </a:r>
            <a:r>
              <a:rPr lang="fr-FR" sz="7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 le maintien de la Paix </a:t>
            </a:r>
            <a:r>
              <a:rPr lang="fr-FR" sz="7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Europe</a:t>
            </a:r>
            <a:r>
              <a:rPr lang="fr-FR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fr-FR" sz="6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smtClean="0"/>
              <a:t>Education Civique 3</a:t>
            </a:r>
            <a:r>
              <a:rPr lang="fr-FR" i="1" baseline="30000" smtClean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1/ Présentation de l’OTAN 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2/ Les Pays Membres 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 smtClean="0"/>
              <a:t>3</a:t>
            </a:r>
            <a:r>
              <a:rPr lang="fr-FR" b="1" dirty="0"/>
              <a:t>/ Opérations Militaires en Europe 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0228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 smtClean="0"/>
              <a:t>4/ </a:t>
            </a:r>
            <a:r>
              <a:rPr lang="fr-FR" b="1" dirty="0" smtClean="0"/>
              <a:t>Evolutions Actuelles 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 smtClean="0"/>
              <a:t>5</a:t>
            </a:r>
            <a:r>
              <a:rPr lang="fr-FR" b="1" smtClean="0"/>
              <a:t>/ </a:t>
            </a:r>
            <a:r>
              <a:rPr lang="fr-FR" b="1" smtClean="0"/>
              <a:t>L’OTAN et l’UE 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2467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54</Words>
  <Application>Microsoft Office PowerPoint</Application>
  <PresentationFormat>Affichage à l'écran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81</cp:revision>
  <dcterms:created xsi:type="dcterms:W3CDTF">2012-12-12T09:41:47Z</dcterms:created>
  <dcterms:modified xsi:type="dcterms:W3CDTF">2022-05-18T16:03:18Z</dcterms:modified>
</cp:coreProperties>
</file>