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75" r:id="rId5"/>
    <p:sldId id="268" r:id="rId6"/>
    <p:sldId id="27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53005" y="1848141"/>
            <a:ext cx="87606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L’ONU et le maintien de la Paix Mondiale</a:t>
            </a:r>
            <a:r>
              <a:rPr lang="fr-FR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6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smtClean="0"/>
              <a:t>Education Civique 3</a:t>
            </a:r>
            <a:r>
              <a:rPr lang="fr-FR" i="1" baseline="3000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</a:t>
            </a:r>
            <a:r>
              <a:rPr lang="fr-FR" b="1" dirty="0"/>
              <a:t>Présentation de </a:t>
            </a:r>
            <a:r>
              <a:rPr lang="fr-FR" b="1" dirty="0" smtClean="0"/>
              <a:t>l’ONU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</a:t>
            </a:r>
            <a:r>
              <a:rPr lang="fr-FR" b="1" dirty="0" smtClean="0"/>
              <a:t>Opération </a:t>
            </a:r>
            <a:r>
              <a:rPr lang="fr-FR" b="1" dirty="0"/>
              <a:t>de Maintien de la Paix </a:t>
            </a:r>
            <a:r>
              <a:rPr lang="fr-FR" b="1" dirty="0" smtClean="0"/>
              <a:t>(1</a:t>
            </a:r>
            <a:r>
              <a:rPr lang="fr-FR" b="1" baseline="30000" dirty="0" smtClean="0"/>
              <a:t>er</a:t>
            </a:r>
            <a:r>
              <a:rPr lang="fr-FR" b="1" dirty="0" smtClean="0"/>
              <a:t> exemple)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 smtClean="0"/>
              <a:t>3/ </a:t>
            </a:r>
            <a:r>
              <a:rPr lang="fr-FR" b="1" dirty="0" smtClean="0"/>
              <a:t>Opération </a:t>
            </a:r>
            <a:r>
              <a:rPr lang="fr-FR" b="1" dirty="0"/>
              <a:t>de Maintien de la Paix </a:t>
            </a:r>
            <a:r>
              <a:rPr lang="fr-FR" b="1" dirty="0" smtClean="0"/>
              <a:t>(2</a:t>
            </a:r>
            <a:r>
              <a:rPr lang="fr-FR" b="1" baseline="30000" dirty="0" smtClean="0"/>
              <a:t>ème</a:t>
            </a:r>
            <a:r>
              <a:rPr lang="fr-FR" b="1" dirty="0" smtClean="0"/>
              <a:t> exemple)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0228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 smtClean="0"/>
              <a:t>4/ </a:t>
            </a:r>
            <a:r>
              <a:rPr lang="fr-FR" b="1" dirty="0"/>
              <a:t>Le Soutien Humanitaire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 smtClean="0"/>
              <a:t>5/ </a:t>
            </a:r>
            <a:r>
              <a:rPr lang="fr-FR" b="1" dirty="0"/>
              <a:t>Le Soutien Economique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66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80</cp:revision>
  <dcterms:created xsi:type="dcterms:W3CDTF">2012-12-12T09:41:47Z</dcterms:created>
  <dcterms:modified xsi:type="dcterms:W3CDTF">2020-04-21T15:21:51Z</dcterms:modified>
</cp:coreProperties>
</file>