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10/03/2021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91683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Difficultés de la IVème République</a:t>
            </a:r>
            <a:endParaRPr lang="fr-FR" sz="6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1946-1958).</a:t>
            </a:r>
            <a:endParaRPr lang="fr-FR" sz="6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Une naissance mouvementée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Un système instable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Les réussites de la IVème République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Les guerres coloniales incessantes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/>
              <a:t>5/ Le retour du général de Gaulle :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54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2021-03-10T20:21:30Z</dcterms:modified>
</cp:coreProperties>
</file>