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16/11/2019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C00000"/>
                </a:solidFill>
              </a:rPr>
              <a:t>Nom, Prénom, Classe :</a:t>
            </a:r>
            <a:r>
              <a:rPr lang="fr-FR" b="1" dirty="0" smtClean="0">
                <a:solidFill>
                  <a:srgbClr val="C00000"/>
                </a:solidFill>
              </a:rPr>
              <a:t>  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412776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Hitler et l’Allemagne nazie :</a:t>
            </a:r>
          </a:p>
          <a:p>
            <a:pPr algn="ctr"/>
            <a:r>
              <a:rPr lang="fr-FR" sz="6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système totalitaire.</a:t>
            </a:r>
            <a:endParaRPr lang="fr-FR" sz="6600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</a:t>
            </a:r>
            <a:r>
              <a:rPr lang="fr-FR" i="1" dirty="0" smtClean="0"/>
              <a:t>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C00000"/>
                </a:solidFill>
              </a:rPr>
              <a:t>1/ Présentation d’Adolf Hitler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2/ Etude du document n°1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3/ Comparaison des documents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C00000"/>
                </a:solidFill>
              </a:rPr>
              <a:t>4/ Définitions 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smtClean="0">
                <a:solidFill>
                  <a:srgbClr val="C00000"/>
                </a:solidFill>
              </a:rPr>
              <a:t>Définitions</a:t>
            </a:r>
            <a:r>
              <a:rPr lang="fr-FR" b="1" i="1" dirty="0">
                <a:solidFill>
                  <a:srgbClr val="C00000"/>
                </a:solidFill>
              </a:rPr>
              <a:t> </a:t>
            </a:r>
            <a:r>
              <a:rPr lang="fr-FR" b="1" i="1" dirty="0" smtClean="0">
                <a:solidFill>
                  <a:srgbClr val="C00000"/>
                </a:solidFill>
              </a:rPr>
              <a:t>(suite)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987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42</Words>
  <Application>Microsoft Office PowerPoint</Application>
  <PresentationFormat>Affichage à l'écran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67</cp:revision>
  <dcterms:created xsi:type="dcterms:W3CDTF">2012-12-12T09:41:47Z</dcterms:created>
  <dcterms:modified xsi:type="dcterms:W3CDTF">2019-11-16T14:33:33Z</dcterms:modified>
</cp:coreProperties>
</file>