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9512" y="1772816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Règne d’Henri IV (1589-1610).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5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1/ Un Roi entre les Catholiques et les Protestants 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2/ L’Edit de Nantes (1598) 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3/ Une loi difficile à faire accepter 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4/ Le duc de Sully, principal ministre d’Henri IV 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5/ Un Roi Assassiné 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5507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67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BARTHE Sebastien</cp:lastModifiedBy>
  <cp:revision>81</cp:revision>
  <dcterms:created xsi:type="dcterms:W3CDTF">2012-12-12T09:41:47Z</dcterms:created>
  <dcterms:modified xsi:type="dcterms:W3CDTF">2022-04-08T11:10:54Z</dcterms:modified>
</cp:coreProperties>
</file>