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  <p:sldId id="273" r:id="rId6"/>
    <p:sldId id="274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Nom, Prénom, Classe :</a:t>
            </a:r>
            <a:r>
              <a:rPr lang="fr-FR" b="1" dirty="0"/>
              <a:t> 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79512" y="1772816"/>
            <a:ext cx="86409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Règne d’Henri IV (1589-1610).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/>
              <a:t>Histoire 5</a:t>
            </a:r>
            <a:r>
              <a:rPr lang="fr-FR" i="1" baseline="30000" dirty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1/ Un Roi entre les Catholiques et les Protestants :</a:t>
            </a:r>
            <a:endParaRPr lang="fr-FR" sz="18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2/ L’Edit de Nantes (1598) :</a:t>
            </a:r>
            <a:endParaRPr lang="fr-FR" sz="18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3/ Une loi difficile à faire accepter :</a:t>
            </a:r>
            <a:endParaRPr lang="fr-FR" sz="18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4/ Le duc de Sully, principal ministre d’Henri IV :</a:t>
            </a:r>
            <a:endParaRPr lang="fr-FR" sz="18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467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5/ Un Roi Assassiné :</a:t>
            </a:r>
            <a:endParaRPr lang="fr-FR" sz="18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55073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67</Words>
  <Application>Microsoft Office PowerPoint</Application>
  <PresentationFormat>Affichage à l'écran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BARTHE Sebastien</cp:lastModifiedBy>
  <cp:revision>81</cp:revision>
  <dcterms:created xsi:type="dcterms:W3CDTF">2012-12-12T09:41:47Z</dcterms:created>
  <dcterms:modified xsi:type="dcterms:W3CDTF">2022-04-08T11:10:54Z</dcterms:modified>
</cp:coreProperties>
</file>