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412776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Conflits de la Guerre Froide</a:t>
            </a:r>
          </a:p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(1947-1991).</a:t>
            </a:r>
            <a:endParaRPr lang="fr-FR" sz="6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1/ L’Organisation des Nations Unies (ONU)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Les Principales Crises de la Guerre Froide </a:t>
            </a:r>
            <a:r>
              <a:rPr lang="fr-FR" b="1" dirty="0" smtClean="0"/>
              <a:t>(1</a:t>
            </a:r>
            <a:r>
              <a:rPr lang="fr-FR" b="1" baseline="30000" dirty="0" smtClean="0"/>
              <a:t>er</a:t>
            </a:r>
            <a:r>
              <a:rPr lang="fr-FR" b="1" dirty="0" smtClean="0"/>
              <a:t> 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- </a:t>
            </a:r>
            <a:r>
              <a:rPr lang="fr-FR" b="1" dirty="0"/>
              <a:t>Les Principales Crises de la Guerre Froide </a:t>
            </a:r>
            <a:r>
              <a:rPr lang="fr-FR" b="1" dirty="0" smtClean="0"/>
              <a:t>(2</a:t>
            </a:r>
            <a:r>
              <a:rPr lang="fr-FR" b="1" baseline="30000" dirty="0" smtClean="0"/>
              <a:t>ème</a:t>
            </a:r>
            <a:r>
              <a:rPr lang="fr-FR" b="1" dirty="0" smtClean="0"/>
              <a:t> exemple</a:t>
            </a:r>
            <a:r>
              <a:rPr lang="fr-FR" b="1" dirty="0"/>
              <a:t>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- Les Principales Crises de la Guerre Froide </a:t>
            </a:r>
            <a:r>
              <a:rPr lang="fr-FR" b="1" dirty="0" smtClean="0"/>
              <a:t>(3</a:t>
            </a:r>
            <a:r>
              <a:rPr lang="fr-FR" b="1" baseline="30000" dirty="0" smtClean="0"/>
              <a:t>ème</a:t>
            </a:r>
            <a:r>
              <a:rPr lang="fr-FR" b="1" dirty="0" smtClean="0"/>
              <a:t> </a:t>
            </a:r>
            <a:r>
              <a:rPr lang="fr-FR" b="1" dirty="0"/>
              <a:t>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- Les Principales Crises de la Guerre Froide </a:t>
            </a:r>
            <a:r>
              <a:rPr lang="fr-FR" b="1" dirty="0" smtClean="0"/>
              <a:t>(4</a:t>
            </a:r>
            <a:r>
              <a:rPr lang="fr-FR" b="1" baseline="30000" dirty="0" smtClean="0"/>
              <a:t>ème</a:t>
            </a:r>
            <a:r>
              <a:rPr lang="fr-FR" b="1" dirty="0" smtClean="0"/>
              <a:t> </a:t>
            </a:r>
            <a:r>
              <a:rPr lang="fr-FR" b="1" dirty="0"/>
              <a:t>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98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64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69</cp:revision>
  <dcterms:created xsi:type="dcterms:W3CDTF">2012-12-12T09:41:47Z</dcterms:created>
  <dcterms:modified xsi:type="dcterms:W3CDTF">2020-02-28T16:58:59Z</dcterms:modified>
</cp:coreProperties>
</file>