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  <p:sldId id="27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Nom, Prénom, Classe :</a:t>
            </a:r>
            <a:r>
              <a:rPr lang="fr-FR" b="1" dirty="0"/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95536" y="1916832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France face à la Guerre d’Algérie</a:t>
            </a:r>
          </a:p>
          <a:p>
            <a:pPr algn="ctr"/>
            <a:r>
              <a:rPr lang="fr-FR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(1958-1962).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Histoire 3</a:t>
            </a:r>
            <a:r>
              <a:rPr lang="fr-FR" i="1" baseline="30000" dirty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1/ </a:t>
            </a:r>
            <a:r>
              <a:rPr lang="fr-FR" b="1" i="1" dirty="0"/>
              <a:t>Indigènes</a:t>
            </a:r>
            <a:r>
              <a:rPr lang="fr-FR" b="1" dirty="0"/>
              <a:t> et </a:t>
            </a:r>
            <a:r>
              <a:rPr lang="fr-FR" b="1" i="1" dirty="0"/>
              <a:t>Pieds Noirs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L’engrenage de la violence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3/ La IVème République impuissante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4/ Le retour du général de Gaulle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5/ La fin de la guerre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89874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61</Words>
  <Application>Microsoft Office PowerPoint</Application>
  <PresentationFormat>Affichage à l'écran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BARTHE Sebastien</cp:lastModifiedBy>
  <cp:revision>69</cp:revision>
  <dcterms:created xsi:type="dcterms:W3CDTF">2012-12-12T09:41:47Z</dcterms:created>
  <dcterms:modified xsi:type="dcterms:W3CDTF">2022-04-08T10:57:43Z</dcterms:modified>
</cp:coreProperties>
</file>