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6" r:id="rId6"/>
    <p:sldId id="27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Général Napoléon Bonaparte </a:t>
            </a:r>
            <a:r>
              <a:rPr lang="fr-FR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(1769-1804)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4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A/ ENFANCE ET JEUNESSE :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B/ LES PREMIÈRES BATAILLES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C/ LE COUP-D’ETAT ET LE CONSULAT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D/ L’ANNÉE 1804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60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E/ </a:t>
            </a:r>
            <a:r>
              <a:rPr lang="fr-FR" b="1" i="1" dirty="0"/>
              <a:t>Le Général Bonaparte au Conseil des Cinq-Cents, </a:t>
            </a:r>
            <a:r>
              <a:rPr lang="fr-FR" b="1" dirty="0"/>
              <a:t>tableau de François Bouchot, peint en 1838 </a:t>
            </a:r>
            <a:r>
              <a:rPr lang="fr-FR" dirty="0"/>
              <a:t>(taille réelle, 4 x 4 mètres)</a:t>
            </a:r>
            <a:r>
              <a:rPr lang="fr-FR" b="1" i="1" dirty="0"/>
              <a:t>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378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73</cp:revision>
  <dcterms:created xsi:type="dcterms:W3CDTF">2012-12-12T09:41:47Z</dcterms:created>
  <dcterms:modified xsi:type="dcterms:W3CDTF">2024-01-02T10:37:01Z</dcterms:modified>
</cp:coreProperties>
</file>