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  <p:sldId id="273" r:id="rId6"/>
    <p:sldId id="274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08/04/2022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Nom, Prénom, Classe :</a:t>
            </a:r>
            <a:r>
              <a:rPr lang="fr-FR" b="1" dirty="0"/>
              <a:t> 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05521" y="1916832"/>
            <a:ext cx="86409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la Gaule à la Gaule Romaine.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/>
              <a:t>Histoire 6</a:t>
            </a:r>
            <a:r>
              <a:rPr lang="fr-FR" i="1" baseline="3000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1/ </a:t>
            </a:r>
            <a:r>
              <a:rPr lang="fr-FR" b="1" i="1" dirty="0"/>
              <a:t>La conquête de Jules César</a:t>
            </a:r>
            <a:r>
              <a:rPr lang="fr-FR" b="1" dirty="0"/>
              <a:t> 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2/ De nouvelles villes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3/ Une nouvelle langue et une nouvelle culture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4/ De nouveaux équipements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2467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/>
              <a:t>5/ De nouveaux monuments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55073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57</Words>
  <Application>Microsoft Office PowerPoint</Application>
  <PresentationFormat>Affichage à l'écran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BARTHE Sebastien</cp:lastModifiedBy>
  <cp:revision>78</cp:revision>
  <dcterms:created xsi:type="dcterms:W3CDTF">2012-12-12T09:41:47Z</dcterms:created>
  <dcterms:modified xsi:type="dcterms:W3CDTF">2022-04-08T11:08:00Z</dcterms:modified>
</cp:coreProperties>
</file>