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2" r:id="rId4"/>
    <p:sldId id="268" r:id="rId5"/>
    <p:sldId id="273" r:id="rId6"/>
    <p:sldId id="274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08/04/2022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Nom, Prénom, Classe :</a:t>
            </a:r>
            <a:r>
              <a:rPr lang="fr-FR" b="1" dirty="0"/>
              <a:t> 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79512" y="1268760"/>
            <a:ext cx="8640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Règne de François Ier</a:t>
            </a:r>
          </a:p>
          <a:p>
            <a:pPr algn="ctr"/>
            <a:r>
              <a:rPr lang="fr-FR" sz="8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(1515-1547).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/>
              <a:t>Histoire 5</a:t>
            </a:r>
            <a:r>
              <a:rPr lang="fr-FR" i="1" baseline="30000" dirty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1/ Un Roi « Tout-Puissant » :</a:t>
            </a:r>
            <a:endParaRPr lang="fr-FR" sz="18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2/ La France face à l’Europe :</a:t>
            </a:r>
            <a:endParaRPr lang="fr-FR" sz="18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3/ L’Ordonnance de Villers-Cotterêts :</a:t>
            </a:r>
            <a:endParaRPr lang="fr-FR" sz="18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4/ François Ier et les Grandes Découvertes :</a:t>
            </a:r>
            <a:endParaRPr lang="fr-FR" sz="18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2467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5/ Sa Majesté et l’art de la Renaissance :</a:t>
            </a:r>
            <a:endParaRPr lang="fr-FR" sz="1800" b="1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55073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62</Words>
  <Application>Microsoft Office PowerPoint</Application>
  <PresentationFormat>Affichage à l'écran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BARTHE Sebastien</cp:lastModifiedBy>
  <cp:revision>79</cp:revision>
  <dcterms:created xsi:type="dcterms:W3CDTF">2012-12-12T09:41:47Z</dcterms:created>
  <dcterms:modified xsi:type="dcterms:W3CDTF">2022-04-08T11:08:35Z</dcterms:modified>
</cp:coreProperties>
</file>