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9512" y="1268760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Règne de François Ier</a:t>
            </a:r>
          </a:p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(1515-1547).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 Un Roi « Tout-Puissant »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La France face à l’Europe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3/ L’Ordonnance de Villers-Cotterêts 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4/ François Ier et les Grandes Découvertes 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5/ Sa Majesté et l’art de la Renaissance :</a:t>
            </a:r>
            <a:endParaRPr lang="fr-FR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07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62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79</cp:revision>
  <dcterms:created xsi:type="dcterms:W3CDTF">2012-12-12T09:41:47Z</dcterms:created>
  <dcterms:modified xsi:type="dcterms:W3CDTF">2022-04-08T11:08:35Z</dcterms:modified>
</cp:coreProperties>
</file>