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72" r:id="rId4"/>
    <p:sldId id="268" r:id="rId5"/>
    <p:sldId id="273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109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62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405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80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9657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1649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48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408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46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4602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82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CE2E4-0102-4D5A-BF38-1CEAABED4A5B}" type="datetimeFigureOut">
              <a:rPr lang="fr-FR" smtClean="0"/>
              <a:pPr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03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88320"/>
            <a:ext cx="757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C00000"/>
                </a:solidFill>
              </a:rPr>
              <a:t>Nom, Prénom, Classe :</a:t>
            </a:r>
            <a:r>
              <a:rPr lang="fr-FR" b="1" dirty="0">
                <a:solidFill>
                  <a:srgbClr val="C00000"/>
                </a:solidFill>
              </a:rPr>
              <a:t> 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23528" y="1916832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Etats-Généraux à la Révolution.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516216" y="616530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i="1" dirty="0"/>
              <a:t>Histoire 4</a:t>
            </a:r>
            <a:r>
              <a:rPr lang="fr-FR" i="1" baseline="30000" dirty="0"/>
              <a:t>ème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138630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136904" cy="390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 LES CAHIERS DE DOLEANCES :</a:t>
            </a:r>
            <a:endParaRPr lang="fr-FR" sz="1800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148064" y="1484784"/>
            <a:ext cx="3600000" cy="288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Texte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4913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136904" cy="390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ct val="115000"/>
              </a:lnSpc>
              <a:spcAft>
                <a:spcPts val="1000"/>
              </a:spcAft>
            </a:pPr>
            <a:r>
              <a:rPr lang="fr-FR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 LES ETATS GENERAUX DE 1789 :</a:t>
            </a:r>
            <a:endParaRPr lang="fr-FR" sz="1800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148064" y="1484784"/>
            <a:ext cx="3600000" cy="288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Texte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0853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136904" cy="390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ct val="115000"/>
              </a:lnSpc>
              <a:spcAft>
                <a:spcPts val="1000"/>
              </a:spcAft>
            </a:pPr>
            <a:r>
              <a:rPr lang="fr-FR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C/ LE SERMENT DU JEU DE PAUME :</a:t>
            </a:r>
            <a:endParaRPr lang="fr-FR" sz="1800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148064" y="1484784"/>
            <a:ext cx="3600000" cy="288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Texte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6120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136904" cy="390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ct val="115000"/>
              </a:lnSpc>
              <a:spcAft>
                <a:spcPts val="1000"/>
              </a:spcAft>
            </a:pPr>
            <a:r>
              <a:rPr lang="fr-FR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D/ Un Tableau très Célèbre :</a:t>
            </a:r>
            <a:endParaRPr lang="fr-FR" sz="1800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148064" y="1484784"/>
            <a:ext cx="3600000" cy="288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Texte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19294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Affichage à l'écran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Sébastien BARTHE</dc:creator>
  <cp:lastModifiedBy>Sébastien BARTHE</cp:lastModifiedBy>
  <cp:revision>74</cp:revision>
  <dcterms:created xsi:type="dcterms:W3CDTF">2012-12-12T09:41:47Z</dcterms:created>
  <dcterms:modified xsi:type="dcterms:W3CDTF">2023-11-13T14:04:22Z</dcterms:modified>
</cp:coreProperties>
</file>