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2348880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L’EMPIRE ROMAIN.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Histoire 6</a:t>
            </a:r>
            <a:r>
              <a:rPr lang="fr-FR" i="1" baseline="3000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i="1" dirty="0" smtClean="0"/>
              <a:t>Les légions </a:t>
            </a:r>
            <a:r>
              <a:rPr lang="fr-FR" b="1" dirty="0" smtClean="0"/>
              <a:t>romaines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 smtClean="0"/>
              <a:t>Les soldats romains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</a:t>
            </a:r>
            <a:r>
              <a:rPr lang="fr-FR" b="1" dirty="0" smtClean="0"/>
              <a:t>Les Guerres Puniques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</a:t>
            </a:r>
            <a:r>
              <a:rPr lang="fr-FR" b="1" dirty="0" smtClean="0"/>
              <a:t>La Guerre des Gaules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5/ Rome devient un Empire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07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43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72</cp:revision>
  <dcterms:created xsi:type="dcterms:W3CDTF">2012-12-12T09:41:47Z</dcterms:created>
  <dcterms:modified xsi:type="dcterms:W3CDTF">2021-03-08T21:13:14Z</dcterms:modified>
</cp:coreProperties>
</file>