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5" r:id="rId6"/>
    <p:sldId id="276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02/01/2024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91683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L’Empereur Napoléon I</a:t>
            </a:r>
            <a:r>
              <a:rPr lang="fr-FR" sz="7200" b="1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(1804-1821)</a:t>
            </a:r>
            <a:r>
              <a:rPr lang="fr-FR" sz="7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4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A/ LES CONQUÊTES DE NAPOLÉON I</a:t>
            </a:r>
            <a:r>
              <a:rPr lang="fr-FR" b="1" baseline="30000" dirty="0"/>
              <a:t>er</a:t>
            </a:r>
            <a:r>
              <a:rPr lang="fr-FR" b="1" dirty="0"/>
              <a:t>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B/ LES ENNEMIS DE LA FRANCE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C/ L’EFFONDREMENT DE L’EMPIRE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D/ LA DÉFAITE ET L’EXIL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66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E/ </a:t>
            </a:r>
            <a:r>
              <a:rPr lang="fr-FR" b="1" i="1" dirty="0"/>
              <a:t>Le Sacre de Napoléon</a:t>
            </a:r>
            <a:r>
              <a:rPr lang="fr-FR" b="1" dirty="0"/>
              <a:t>, tableau de Jacques-Louis David peint entre 1805 et 1807 </a:t>
            </a:r>
            <a:r>
              <a:rPr lang="fr-FR" dirty="0"/>
              <a:t>(taille réelle, 10 x 6 mètres)</a:t>
            </a:r>
            <a:r>
              <a:rPr lang="fr-FR" b="1" dirty="0"/>
              <a:t>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06447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71</cp:revision>
  <dcterms:created xsi:type="dcterms:W3CDTF">2012-12-12T09:41:47Z</dcterms:created>
  <dcterms:modified xsi:type="dcterms:W3CDTF">2024-01-02T10:41:35Z</dcterms:modified>
</cp:coreProperties>
</file>