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2" r:id="rId5"/>
    <p:sldId id="268" r:id="rId6"/>
    <p:sldId id="275" r:id="rId7"/>
    <p:sldId id="27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chemeClr val="tx2"/>
                </a:solidFill>
              </a:rPr>
              <a:t>Nom, Prénom, Classe :</a:t>
            </a:r>
            <a:r>
              <a:rPr lang="fr-FR" b="1" dirty="0" smtClean="0">
                <a:solidFill>
                  <a:schemeClr val="tx2"/>
                </a:solidFill>
              </a:rPr>
              <a:t>  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30025" y="2132856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Marseille, du Moyen-Âge à l’Epoque Moderne.</a:t>
            </a:r>
            <a:endParaRPr lang="fr-FR" sz="60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5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tx2"/>
                </a:solidFill>
              </a:rPr>
              <a:t>A/ Novembre 1347: La Peste Noire.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chemeClr val="tx2"/>
                </a:solidFill>
              </a:rPr>
              <a:t>B/ Novembre 1423 : Le « Sac de Marseille. »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chemeClr val="tx2"/>
                </a:solidFill>
              </a:rPr>
              <a:t>C/ Décembre 1481 : Marseille devient Française.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chemeClr val="tx2"/>
                </a:solidFill>
              </a:rPr>
              <a:t>D/ Janvier 1660 : L’Entrée brutale du roi Louis XIV.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chemeClr val="tx2"/>
                </a:solidFill>
              </a:rPr>
              <a:t>E/ Mai 1720 : Le Retour de la Peste.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3937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chemeClr val="tx2"/>
                </a:solidFill>
              </a:rPr>
              <a:t>F/ Les « Armoiries » de la Ville de Marseille :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1471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71</Words>
  <Application>Microsoft Office PowerPoint</Application>
  <PresentationFormat>Affichage à l'écran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77</cp:revision>
  <dcterms:created xsi:type="dcterms:W3CDTF">2012-12-12T09:41:47Z</dcterms:created>
  <dcterms:modified xsi:type="dcterms:W3CDTF">2022-03-09T16:03:41Z</dcterms:modified>
</cp:coreProperties>
</file>