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04/12/2022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41277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Deuxième Guerre Mondiale 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Europe et en Asie 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(1939-1945).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1/ </a:t>
            </a:r>
            <a:r>
              <a:rPr lang="fr-FR" b="1" smtClean="0"/>
              <a:t>L’Axe Rome-Berlin-Tokyo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Les Grandes Batailles de la Seconde Guerre mondiale </a:t>
            </a:r>
            <a:r>
              <a:rPr lang="fr-FR" b="1" dirty="0" smtClean="0"/>
              <a:t>(1</a:t>
            </a:r>
            <a:r>
              <a:rPr lang="fr-FR" b="1" baseline="30000" dirty="0" smtClean="0"/>
              <a:t>er</a:t>
            </a:r>
            <a:r>
              <a:rPr lang="fr-FR" b="1" dirty="0" smtClean="0"/>
              <a:t> 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- </a:t>
            </a:r>
            <a:r>
              <a:rPr lang="fr-FR" b="1" dirty="0"/>
              <a:t>Les Grandes Batailles de la Seconde Guerre mondiale </a:t>
            </a:r>
            <a:r>
              <a:rPr lang="fr-FR" b="1" dirty="0" smtClean="0"/>
              <a:t>(2</a:t>
            </a:r>
            <a:r>
              <a:rPr lang="fr-FR" b="1" baseline="30000" dirty="0" smtClean="0"/>
              <a:t>ème</a:t>
            </a:r>
            <a:r>
              <a:rPr lang="fr-FR" b="1" dirty="0" smtClean="0"/>
              <a:t> 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Les Grandes Batailles de la Seconde Guerre mondiale </a:t>
            </a:r>
            <a:r>
              <a:rPr lang="fr-FR" b="1" dirty="0" smtClean="0"/>
              <a:t>(3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/>
              <a:t>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- Les Grandes Batailles de la Seconde Guerre mondiale </a:t>
            </a:r>
            <a:r>
              <a:rPr lang="fr-FR" b="1" dirty="0" smtClean="0"/>
              <a:t>(4</a:t>
            </a:r>
            <a:r>
              <a:rPr lang="fr-FR" b="1" baseline="30000" dirty="0" smtClean="0"/>
              <a:t>ème</a:t>
            </a:r>
            <a:r>
              <a:rPr lang="fr-FR" b="1" dirty="0" smtClean="0"/>
              <a:t> </a:t>
            </a:r>
            <a:r>
              <a:rPr lang="fr-FR" b="1" dirty="0"/>
              <a:t>exemple)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66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69</cp:revision>
  <dcterms:created xsi:type="dcterms:W3CDTF">2012-12-12T09:41:47Z</dcterms:created>
  <dcterms:modified xsi:type="dcterms:W3CDTF">2022-12-04T21:55:06Z</dcterms:modified>
</cp:coreProperties>
</file>