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772816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Débuts du Christianisme.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6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1/ Jésus et la Palestine au 1</a:t>
            </a:r>
            <a:r>
              <a:rPr lang="fr-FR" b="1" baseline="30000" dirty="0"/>
              <a:t>er</a:t>
            </a:r>
            <a:r>
              <a:rPr lang="fr-FR" b="1" dirty="0"/>
              <a:t> siècle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2/ Le principal « miracle »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637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3/ </a:t>
            </a:r>
            <a:r>
              <a:rPr lang="fr-FR" b="1" dirty="0"/>
              <a:t>La naissance de la religion chrétienne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4/ </a:t>
            </a:r>
            <a:r>
              <a:rPr lang="fr-FR" b="1" dirty="0"/>
              <a:t>Les persécutions contre les Chrétiens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5/ </a:t>
            </a:r>
            <a:r>
              <a:rPr lang="fr-FR" b="1" dirty="0"/>
              <a:t>Le Christianisme devient </a:t>
            </a:r>
            <a:r>
              <a:rPr lang="fr-FR" b="1" dirty="0" smtClean="0"/>
              <a:t>une religion </a:t>
            </a:r>
            <a:r>
              <a:rPr lang="fr-FR" b="1" dirty="0"/>
              <a:t>officielle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59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76</cp:revision>
  <dcterms:created xsi:type="dcterms:W3CDTF">2012-12-12T09:41:47Z</dcterms:created>
  <dcterms:modified xsi:type="dcterms:W3CDTF">2021-03-08T21:13:27Z</dcterms:modified>
</cp:coreProperties>
</file>