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2" r:id="rId4"/>
    <p:sldId id="26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09/05/2022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tx2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323528" y="1680410"/>
            <a:ext cx="864096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Pression démographique et développement durable :</a:t>
            </a:r>
          </a:p>
          <a:p>
            <a:pPr algn="ctr"/>
            <a:r>
              <a:rPr lang="fr-FR" sz="6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L’exemple </a:t>
            </a:r>
            <a:r>
              <a:rPr lang="fr-FR" sz="60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 Brésil.</a:t>
            </a:r>
            <a:endParaRPr lang="fr-FR" sz="6000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 smtClean="0">
                <a:solidFill>
                  <a:schemeClr val="accent1">
                    <a:lumMod val="75000"/>
                  </a:schemeClr>
                </a:solidFill>
              </a:rPr>
              <a:t>Géographie 5</a:t>
            </a:r>
            <a:r>
              <a:rPr lang="fr-FR" i="1" baseline="30000" dirty="0" smtClean="0">
                <a:solidFill>
                  <a:schemeClr val="accent1">
                    <a:lumMod val="75000"/>
                  </a:schemeClr>
                </a:solidFill>
              </a:rPr>
              <a:t>ème</a:t>
            </a:r>
            <a:endParaRPr lang="fr-FR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1/ Développement économique et consommation d’énergie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2/ Toujours plus de pétrole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>
                    <a:lumMod val="75000"/>
                  </a:schemeClr>
                </a:solidFill>
              </a:rPr>
              <a:t>3/ De plus en plus d’énergies renouvelables :</a:t>
            </a:r>
            <a:endParaRPr lang="fr-FR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45</Words>
  <Application>Microsoft Office PowerPoint</Application>
  <PresentationFormat>Affichage à l'écran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86</cp:revision>
  <dcterms:created xsi:type="dcterms:W3CDTF">2012-12-12T09:41:47Z</dcterms:created>
  <dcterms:modified xsi:type="dcterms:W3CDTF">2022-05-09T16:08:45Z</dcterms:modified>
</cp:coreProperties>
</file>