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79512" y="1916832"/>
            <a:ext cx="86409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Bourgeoisie et Ouvriers en France au 19</a:t>
            </a:r>
            <a:r>
              <a:rPr lang="fr-FR" sz="62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r>
              <a:rPr lang="fr-FR" sz="6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siècle.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4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La Bourgeoisie au 19</a:t>
            </a:r>
            <a:r>
              <a:rPr lang="fr-FR" b="1" baseline="30000" dirty="0"/>
              <a:t>ème</a:t>
            </a:r>
            <a:r>
              <a:rPr lang="fr-FR" b="1" dirty="0"/>
              <a:t> siècle: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Le Prolétariat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3/ Les luttes syndicales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4/ Jean Jaurès et les débuts du socialisme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43</Words>
  <Application>Microsoft Office PowerPoint</Application>
  <PresentationFormat>Affichage à l'écran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71</cp:revision>
  <dcterms:created xsi:type="dcterms:W3CDTF">2012-12-12T09:41:47Z</dcterms:created>
  <dcterms:modified xsi:type="dcterms:W3CDTF">2021-03-08T21:26:05Z</dcterms:modified>
</cp:coreProperties>
</file>