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4" r:id="rId4"/>
    <p:sldId id="277" r:id="rId5"/>
    <p:sldId id="278" r:id="rId6"/>
    <p:sldId id="27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Nom, Prénom, Classe :</a:t>
            </a:r>
            <a:r>
              <a:rPr lang="fr-FR" b="1" dirty="0"/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1700808"/>
            <a:ext cx="84969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Athènes :Vestiges et Héritages.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6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A/ ATHENA ET LA LEGENDE D’ATHENES :</a:t>
            </a:r>
            <a:r>
              <a:rPr lang="fr-FR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/>
              <a:t>B/ LE PARTHENON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/>
              <a:t>C/ L’AGORA D’ATHENES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1770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/>
              <a:t>D/ LE THEÂTRE DE DIONYSOS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6925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/>
              <a:t>E/ Les Héritages Athéniens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68259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84</cp:revision>
  <dcterms:created xsi:type="dcterms:W3CDTF">2012-12-12T09:41:47Z</dcterms:created>
  <dcterms:modified xsi:type="dcterms:W3CDTF">2024-01-02T10:20:59Z</dcterms:modified>
</cp:coreProperties>
</file>