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0609" autoAdjust="0"/>
    <p:restoredTop sz="86420" autoAdjust="0"/>
  </p:normalViewPr>
  <p:slideViewPr>
    <p:cSldViewPr>
      <p:cViewPr varScale="1">
        <p:scale>
          <a:sx n="110" d="100"/>
          <a:sy n="110" d="100"/>
        </p:scale>
        <p:origin x="-1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1122F-AB1E-4BFB-BF6F-71A9D4E62BEC}" type="datetimeFigureOut">
              <a:rPr lang="fr-FR" smtClean="0"/>
              <a:pPr/>
              <a:t>15/12/2014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7438D-F077-4964-A1EE-924ECAF181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7438D-F077-4964-A1EE-924ECAF1813C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64087-1480-4729-B4E5-6A8BFC910C1A}" type="datetimeFigureOut">
              <a:rPr lang="fr-FR" smtClean="0"/>
              <a:pPr/>
              <a:t>15/12/2014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E94C9E-7F88-410B-B7A6-B24B955C22E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64087-1480-4729-B4E5-6A8BFC910C1A}" type="datetimeFigureOut">
              <a:rPr lang="fr-FR" smtClean="0"/>
              <a:pPr/>
              <a:t>15/12/2014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E94C9E-7F88-410B-B7A6-B24B955C22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64087-1480-4729-B4E5-6A8BFC910C1A}" type="datetimeFigureOut">
              <a:rPr lang="fr-FR" smtClean="0"/>
              <a:pPr/>
              <a:t>15/12/2014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E94C9E-7F88-410B-B7A6-B24B955C22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64087-1480-4729-B4E5-6A8BFC910C1A}" type="datetimeFigureOut">
              <a:rPr lang="fr-FR" smtClean="0"/>
              <a:pPr/>
              <a:t>15/12/2014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E94C9E-7F88-410B-B7A6-B24B955C22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64087-1480-4729-B4E5-6A8BFC910C1A}" type="datetimeFigureOut">
              <a:rPr lang="fr-FR" smtClean="0"/>
              <a:pPr/>
              <a:t>15/12/2014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E94C9E-7F88-410B-B7A6-B24B955C22E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64087-1480-4729-B4E5-6A8BFC910C1A}" type="datetimeFigureOut">
              <a:rPr lang="fr-FR" smtClean="0"/>
              <a:pPr/>
              <a:t>15/12/2014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E94C9E-7F88-410B-B7A6-B24B955C22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64087-1480-4729-B4E5-6A8BFC910C1A}" type="datetimeFigureOut">
              <a:rPr lang="fr-FR" smtClean="0"/>
              <a:pPr/>
              <a:t>15/12/2014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E94C9E-7F88-410B-B7A6-B24B955C22E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64087-1480-4729-B4E5-6A8BFC910C1A}" type="datetimeFigureOut">
              <a:rPr lang="fr-FR" smtClean="0"/>
              <a:pPr/>
              <a:t>15/12/2014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E94C9E-7F88-410B-B7A6-B24B955C22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64087-1480-4729-B4E5-6A8BFC910C1A}" type="datetimeFigureOut">
              <a:rPr lang="fr-FR" smtClean="0"/>
              <a:pPr/>
              <a:t>15/12/2014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E94C9E-7F88-410B-B7A6-B24B955C22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64087-1480-4729-B4E5-6A8BFC910C1A}" type="datetimeFigureOut">
              <a:rPr lang="fr-FR" smtClean="0"/>
              <a:pPr/>
              <a:t>15/12/2014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E94C9E-7F88-410B-B7A6-B24B955C22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7564087-1480-4729-B4E5-6A8BFC910C1A}" type="datetimeFigureOut">
              <a:rPr lang="fr-FR" smtClean="0"/>
              <a:pPr/>
              <a:t>15/12/2014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3E94C9E-7F88-410B-B7A6-B24B955C22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7564087-1480-4729-B4E5-6A8BFC910C1A}" type="datetimeFigureOut">
              <a:rPr lang="fr-FR" smtClean="0"/>
              <a:pPr/>
              <a:t>15/12/2014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3E94C9E-7F88-410B-B7A6-B24B955C22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rganigramme : Bande perforée 3"/>
          <p:cNvSpPr/>
          <p:nvPr/>
        </p:nvSpPr>
        <p:spPr>
          <a:xfrm>
            <a:off x="1071538" y="3643314"/>
            <a:ext cx="7643866" cy="321468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u="sng" dirty="0" smtClean="0">
                <a:solidFill>
                  <a:srgbClr val="FF0000"/>
                </a:solidFill>
                <a:latin typeface="Bell MT" pitchFamily="18" charset="0"/>
              </a:rPr>
              <a:t>LA SECONDE GUERRE MONDIAL</a:t>
            </a:r>
          </a:p>
          <a:p>
            <a:pPr algn="ctr"/>
            <a:r>
              <a:rPr lang="fr-FR" u="sng" dirty="0" smtClean="0">
                <a:solidFill>
                  <a:srgbClr val="FF0000"/>
                </a:solidFill>
                <a:latin typeface="Bell MT" pitchFamily="18" charset="0"/>
              </a:rPr>
              <a:t>LA BATAILLE DES ARDENNES</a:t>
            </a:r>
            <a:endParaRPr lang="fr-FR" u="sng" dirty="0">
              <a:solidFill>
                <a:srgbClr val="FF0000"/>
              </a:solidFill>
              <a:latin typeface="Bell MT" pitchFamily="18" charset="0"/>
            </a:endParaRPr>
          </a:p>
        </p:txBody>
      </p:sp>
      <p:sp>
        <p:nvSpPr>
          <p:cNvPr id="5" name="Organigramme : Terminateur 4"/>
          <p:cNvSpPr/>
          <p:nvPr/>
        </p:nvSpPr>
        <p:spPr>
          <a:xfrm>
            <a:off x="1214414" y="857232"/>
            <a:ext cx="6143668" cy="1928826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00B0F0"/>
                </a:solidFill>
              </a:rPr>
              <a:t>ALEXANDRE</a:t>
            </a:r>
            <a:endParaRPr lang="fr-F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:\Mes images\la premier guerre mondial\la-bataille-des-ardenn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285728"/>
            <a:ext cx="4678434" cy="3528000"/>
          </a:xfrm>
          <a:prstGeom prst="rect">
            <a:avLst/>
          </a:prstGeom>
          <a:noFill/>
        </p:spPr>
      </p:pic>
      <p:sp>
        <p:nvSpPr>
          <p:cNvPr id="4" name="Organigramme : Bande perforée 3"/>
          <p:cNvSpPr/>
          <p:nvPr/>
        </p:nvSpPr>
        <p:spPr>
          <a:xfrm>
            <a:off x="357158" y="3857628"/>
            <a:ext cx="8358246" cy="271464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/>
              <a:t>La </a:t>
            </a:r>
            <a:r>
              <a:rPr lang="fr-FR" b="1" dirty="0" smtClean="0"/>
              <a:t>bataille des Ardennes</a:t>
            </a:r>
            <a:r>
              <a:rPr lang="fr-FR" dirty="0" smtClean="0"/>
              <a:t> est le nom donné à l'ensemble des opérations militaires qui se sont déroulées sur le plateau de Bastogne en Belgique et dans le nord du Grand- Duché de Luxembourg pendant l'hiver 1944-1945. La bataille commence le 16 décembre 1944 par une attaque surprise allemande, à laquelle on a donné le nom d'« Offensive vont Rundstedt ». Rundstedt y était opposé : il estimait que l'objectif était trop ambitieux.</a:t>
            </a:r>
            <a:endParaRPr lang="fr-FR" dirty="0"/>
          </a:p>
        </p:txBody>
      </p:sp>
      <p:pic>
        <p:nvPicPr>
          <p:cNvPr id="5" name="MS900097485[1].wav">
            <a:hlinkClick r:id="" action="ppaction://media"/>
          </p:cNvPr>
          <p:cNvPicPr>
            <a:picLocks noRot="1" noChangeAspect="1"/>
          </p:cNvPicPr>
          <p:nvPr>
            <a:wavAudioFile r:embed="rId1" name="MS900097485[1].wav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0" cy="0"/>
          </a:xfrm>
          <a:prstGeom prst="rect">
            <a:avLst/>
          </a:prstGeom>
        </p:spPr>
      </p:pic>
    </p:spTree>
  </p:cSld>
  <p:clrMapOvr>
    <a:masterClrMapping/>
  </p:clrMapOvr>
  <p:transition advTm="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7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www.us-militaria.com/images/remote/http--www.histoquiz-contemporain.com-Histoquiz-Lesdossiers-ardennes44-Plan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14290"/>
            <a:ext cx="3747842" cy="5292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4857752" y="714356"/>
            <a:ext cx="3786214" cy="4500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Mais toutes les prévisions alliées sont déjouées, les Allemands utilisant à plein les concepts de choc et de vitesse. Le couple char-avion communiquant par radio et la concentration des moyens sur des points sensibles du front allié surprennent par leur rapidité d'action les états-majors français et belges. Le fer de lance de l'armée allemande (une dizaine de divisions blindées) traverse le massif des Ardennes jugé impénétrable par les généraux français ralliés à l'opinion du maréchal Pétain.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137</TotalTime>
  <Words>151</Words>
  <Application>Microsoft Office PowerPoint</Application>
  <PresentationFormat>Affichage à l'écran (4:3)</PresentationFormat>
  <Paragraphs>6</Paragraphs>
  <Slides>3</Slides>
  <Notes>1</Notes>
  <HiddenSlides>0</HiddenSlides>
  <MMClips>1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Métro</vt:lpstr>
      <vt:lpstr>Diapositive 1</vt:lpstr>
      <vt:lpstr>Diapositive 2</vt:lpstr>
      <vt:lpstr>Diapositive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achard</dc:creator>
  <cp:lastModifiedBy>achard</cp:lastModifiedBy>
  <cp:revision>18</cp:revision>
  <dcterms:created xsi:type="dcterms:W3CDTF">2014-10-13T11:10:07Z</dcterms:created>
  <dcterms:modified xsi:type="dcterms:W3CDTF">2014-12-15T11:46:54Z</dcterms:modified>
</cp:coreProperties>
</file>