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8" r:id="rId3"/>
    <p:sldId id="273" r:id="rId4"/>
    <p:sldId id="279" r:id="rId5"/>
    <p:sldId id="276" r:id="rId6"/>
    <p:sldId id="280" r:id="rId7"/>
    <p:sldId id="277" r:id="rId8"/>
    <p:sldId id="281" r:id="rId9"/>
    <p:sldId id="274" r:id="rId10"/>
    <p:sldId id="282" r:id="rId11"/>
    <p:sldId id="275" r:id="rId12"/>
    <p:sldId id="283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22/02/2022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Nom, Prénom :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5720" y="1772816"/>
            <a:ext cx="86056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Voyage autour du Monde.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Géographie EANA</a:t>
            </a:r>
          </a:p>
        </p:txBody>
      </p:sp>
    </p:spTree>
    <p:extLst>
      <p:ext uri="{BB962C8B-B14F-4D97-AF65-F5344CB8AC3E}">
        <p14:creationId xmlns:p14="http://schemas.microsoft.com/office/powerpoint/2010/main" val="251365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ébastien BARTHE\Desktop\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54" y="1207989"/>
            <a:ext cx="7560000" cy="518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tx2">
                    <a:lumMod val="50000"/>
                  </a:schemeClr>
                </a:solidFill>
              </a:rPr>
              <a:t>Trajet n°4 : 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932040" y="880945"/>
            <a:ext cx="14761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195736" y="700945"/>
            <a:ext cx="360000" cy="36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4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3563888" y="700945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5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12088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5/ Cinquième Ville :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3"/>
            <a:ext cx="3600000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5128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ébastien BARTHE\Desktop\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54" y="1207989"/>
            <a:ext cx="7560000" cy="518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tx2">
                    <a:lumMod val="50000"/>
                  </a:schemeClr>
                </a:solidFill>
              </a:rPr>
              <a:t>Trajet n°5 : 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932040" y="880945"/>
            <a:ext cx="14761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051720" y="700945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5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3347864" y="700945"/>
            <a:ext cx="360000" cy="36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1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12088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ébastien BARTHE\Desktop\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78" y="1399708"/>
            <a:ext cx="7560000" cy="518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051720" y="1230062"/>
            <a:ext cx="360000" cy="36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1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260648"/>
            <a:ext cx="81369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Présentation du parcours (complétez et placez les points sur la carte) :</a:t>
            </a:r>
          </a:p>
          <a:p>
            <a:r>
              <a:rPr lang="fr-FR" i="1" dirty="0">
                <a:solidFill>
                  <a:schemeClr val="tx2">
                    <a:lumMod val="50000"/>
                  </a:schemeClr>
                </a:solidFill>
              </a:rPr>
              <a:t>Les cinq villes de mon voyage sont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03848" y="1219708"/>
            <a:ext cx="360000" cy="360000"/>
          </a:xfrm>
          <a:prstGeom prst="ellipse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2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142554" y="1219708"/>
            <a:ext cx="360000" cy="360000"/>
          </a:xfrm>
          <a:prstGeom prst="ellipse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3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148064" y="1230062"/>
            <a:ext cx="360000" cy="36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4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6228184" y="1219708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5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048859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1/ Première Ville :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3"/>
            <a:ext cx="3600000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ébastien BARTHE\Desktop\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54" y="1207989"/>
            <a:ext cx="7560000" cy="518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357440" y="687585"/>
            <a:ext cx="360000" cy="36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1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tx2">
                    <a:lumMod val="50000"/>
                  </a:schemeClr>
                </a:solidFill>
              </a:rPr>
              <a:t>Trajet n°1 :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782554" y="700945"/>
            <a:ext cx="360000" cy="360000"/>
          </a:xfrm>
          <a:prstGeom prst="ellipse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2</a:t>
            </a:r>
            <a:endParaRPr lang="fr-FR" b="1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932040" y="880945"/>
            <a:ext cx="14761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1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2/ Deuxième Ville :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3"/>
            <a:ext cx="3600000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612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ébastien BARTHE\Desktop\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54" y="1207989"/>
            <a:ext cx="7560000" cy="518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tx2">
                    <a:lumMod val="50000"/>
                  </a:schemeClr>
                </a:solidFill>
              </a:rPr>
              <a:t>Trajet n°2 :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290665" y="700945"/>
            <a:ext cx="360000" cy="360000"/>
          </a:xfrm>
          <a:prstGeom prst="ellipse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2</a:t>
            </a:r>
            <a:endParaRPr lang="fr-FR" b="1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932040" y="880945"/>
            <a:ext cx="14761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563888" y="700945"/>
            <a:ext cx="360000" cy="360000"/>
          </a:xfrm>
          <a:prstGeom prst="ellipse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3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805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3/ Troisième Ville :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3"/>
            <a:ext cx="3600000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261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ébastien BARTHE\Desktop\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54" y="1207989"/>
            <a:ext cx="7560000" cy="518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tx2">
                    <a:lumMod val="50000"/>
                  </a:schemeClr>
                </a:solidFill>
              </a:rPr>
              <a:t>Trajet n°3 : 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932040" y="880945"/>
            <a:ext cx="14761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051720" y="700945"/>
            <a:ext cx="360000" cy="360000"/>
          </a:xfrm>
          <a:prstGeom prst="ellipse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3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491880" y="700945"/>
            <a:ext cx="360000" cy="36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4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12088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50000"/>
                  </a:schemeClr>
                </a:solidFill>
              </a:rPr>
              <a:t>4/ Quatrième Ville :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3"/>
            <a:ext cx="3600000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42321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103</Words>
  <Application>Microsoft Office PowerPoint</Application>
  <PresentationFormat>Affichage à l'écran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BARTHE Sebastien</cp:lastModifiedBy>
  <cp:revision>57</cp:revision>
  <dcterms:created xsi:type="dcterms:W3CDTF">2012-12-12T09:41:47Z</dcterms:created>
  <dcterms:modified xsi:type="dcterms:W3CDTF">2022-02-22T10:24:32Z</dcterms:modified>
</cp:coreProperties>
</file>