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9" r:id="rId4"/>
    <p:sldId id="277" r:id="rId5"/>
    <p:sldId id="274" r:id="rId6"/>
    <p:sldId id="280" r:id="rId7"/>
    <p:sldId id="28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Nom, Prénom :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720" y="1643050"/>
            <a:ext cx="86056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5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château de Versailles.</a:t>
            </a:r>
            <a:endParaRPr lang="fr-FR" sz="85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136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1/ A quelle époque a été construit le château de Versailles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2/ Quel roi a fait construire le château de Versailles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3/ Où a été construit le château de Versailles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4/ A quoi servait le château de Versailles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5/ Combien de temps ont duré les travaux de construction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6/ Où se déroulaient les grandes fêtes du château de Versailles 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0954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52</cp:revision>
  <dcterms:created xsi:type="dcterms:W3CDTF">2012-12-12T09:41:47Z</dcterms:created>
  <dcterms:modified xsi:type="dcterms:W3CDTF">2022-06-27T15:34:12Z</dcterms:modified>
</cp:coreProperties>
</file>