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700808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débuts de la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Vème République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1958-1969).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Une Nouvelle République voulue par le général de Gaulle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La fin de la Guerre d’Algérie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« politique de grandeur »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La crise de mai 68 et le départ </a:t>
            </a:r>
            <a:r>
              <a:rPr lang="fr-FR" b="1" dirty="0" smtClean="0"/>
              <a:t>du général de </a:t>
            </a:r>
            <a:r>
              <a:rPr lang="fr-FR" b="1" dirty="0"/>
              <a:t>Gaulle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58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2020-03-22T14:12:39Z</dcterms:modified>
</cp:coreProperties>
</file>